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5929" y="788923"/>
            <a:ext cx="1011491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86040" y="5557011"/>
            <a:ext cx="8404860" cy="140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17173" y="2519086"/>
            <a:ext cx="7886700" cy="1138555"/>
          </a:xfrm>
          <a:custGeom>
            <a:avLst/>
            <a:gdLst/>
            <a:ahLst/>
            <a:cxnLst/>
            <a:rect l="l" t="t" r="r" b="b"/>
            <a:pathLst>
              <a:path w="7886700" h="1138554">
                <a:moveTo>
                  <a:pt x="7732065" y="0"/>
                </a:moveTo>
                <a:lnTo>
                  <a:pt x="154101" y="0"/>
                </a:lnTo>
                <a:lnTo>
                  <a:pt x="105393" y="7856"/>
                </a:lnTo>
                <a:lnTo>
                  <a:pt x="63090" y="29732"/>
                </a:lnTo>
                <a:lnTo>
                  <a:pt x="29732" y="63091"/>
                </a:lnTo>
                <a:lnTo>
                  <a:pt x="7856" y="105393"/>
                </a:lnTo>
                <a:lnTo>
                  <a:pt x="0" y="154101"/>
                </a:lnTo>
                <a:lnTo>
                  <a:pt x="0" y="984411"/>
                </a:lnTo>
                <a:lnTo>
                  <a:pt x="7856" y="1033119"/>
                </a:lnTo>
                <a:lnTo>
                  <a:pt x="29732" y="1075421"/>
                </a:lnTo>
                <a:lnTo>
                  <a:pt x="63090" y="1108780"/>
                </a:lnTo>
                <a:lnTo>
                  <a:pt x="105393" y="1130656"/>
                </a:lnTo>
                <a:lnTo>
                  <a:pt x="154101" y="1138513"/>
                </a:lnTo>
                <a:lnTo>
                  <a:pt x="7732065" y="1138513"/>
                </a:lnTo>
                <a:lnTo>
                  <a:pt x="7780773" y="1130656"/>
                </a:lnTo>
                <a:lnTo>
                  <a:pt x="7823076" y="1108780"/>
                </a:lnTo>
                <a:lnTo>
                  <a:pt x="7856434" y="1075421"/>
                </a:lnTo>
                <a:lnTo>
                  <a:pt x="7878311" y="1033119"/>
                </a:lnTo>
                <a:lnTo>
                  <a:pt x="7886167" y="984411"/>
                </a:lnTo>
                <a:lnTo>
                  <a:pt x="7886167" y="154101"/>
                </a:lnTo>
                <a:lnTo>
                  <a:pt x="7878311" y="105393"/>
                </a:lnTo>
                <a:lnTo>
                  <a:pt x="7856434" y="63091"/>
                </a:lnTo>
                <a:lnTo>
                  <a:pt x="7823076" y="29732"/>
                </a:lnTo>
                <a:lnTo>
                  <a:pt x="7780773" y="7856"/>
                </a:lnTo>
                <a:lnTo>
                  <a:pt x="7732065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7173" y="2519086"/>
            <a:ext cx="7886700" cy="1138555"/>
          </a:xfrm>
          <a:custGeom>
            <a:avLst/>
            <a:gdLst/>
            <a:ahLst/>
            <a:cxnLst/>
            <a:rect l="l" t="t" r="r" b="b"/>
            <a:pathLst>
              <a:path w="7886700" h="1138554">
                <a:moveTo>
                  <a:pt x="0" y="154101"/>
                </a:moveTo>
                <a:lnTo>
                  <a:pt x="7856" y="105393"/>
                </a:lnTo>
                <a:lnTo>
                  <a:pt x="29732" y="63091"/>
                </a:lnTo>
                <a:lnTo>
                  <a:pt x="63090" y="29732"/>
                </a:lnTo>
                <a:lnTo>
                  <a:pt x="105393" y="7856"/>
                </a:lnTo>
                <a:lnTo>
                  <a:pt x="154101" y="0"/>
                </a:lnTo>
                <a:lnTo>
                  <a:pt x="7732066" y="0"/>
                </a:lnTo>
                <a:lnTo>
                  <a:pt x="7780774" y="7856"/>
                </a:lnTo>
                <a:lnTo>
                  <a:pt x="7823076" y="29732"/>
                </a:lnTo>
                <a:lnTo>
                  <a:pt x="7856434" y="63091"/>
                </a:lnTo>
                <a:lnTo>
                  <a:pt x="7878310" y="105393"/>
                </a:lnTo>
                <a:lnTo>
                  <a:pt x="7886167" y="154101"/>
                </a:lnTo>
                <a:lnTo>
                  <a:pt x="7886167" y="984411"/>
                </a:lnTo>
                <a:lnTo>
                  <a:pt x="7878310" y="1033119"/>
                </a:lnTo>
                <a:lnTo>
                  <a:pt x="7856434" y="1075421"/>
                </a:lnTo>
                <a:lnTo>
                  <a:pt x="7823076" y="1108780"/>
                </a:lnTo>
                <a:lnTo>
                  <a:pt x="7780774" y="1130656"/>
                </a:lnTo>
                <a:lnTo>
                  <a:pt x="7732066" y="1138513"/>
                </a:lnTo>
                <a:lnTo>
                  <a:pt x="154101" y="1138513"/>
                </a:lnTo>
                <a:lnTo>
                  <a:pt x="105393" y="1130656"/>
                </a:lnTo>
                <a:lnTo>
                  <a:pt x="63090" y="1108780"/>
                </a:lnTo>
                <a:lnTo>
                  <a:pt x="29732" y="1075421"/>
                </a:lnTo>
                <a:lnTo>
                  <a:pt x="7856" y="1033119"/>
                </a:lnTo>
                <a:lnTo>
                  <a:pt x="0" y="984411"/>
                </a:lnTo>
                <a:lnTo>
                  <a:pt x="0" y="154101"/>
                </a:lnTo>
                <a:close/>
              </a:path>
            </a:pathLst>
          </a:custGeom>
          <a:ln w="57150">
            <a:solidFill>
              <a:srgbClr val="FF16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5929" y="788923"/>
            <a:ext cx="1017333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5929" y="4178300"/>
            <a:ext cx="12369800" cy="3491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://www.xaviermorera.com/" TargetMode="External"/><Relationship Id="rId7" Type="http://schemas.openxmlformats.org/officeDocument/2006/relationships/hyperlink" Target="http://www.bigdatainc.org/" TargetMode="External"/><Relationship Id="rId8" Type="http://schemas.openxmlformats.org/officeDocument/2006/relationships/hyperlink" Target="http://www.lupo.ai/" TargetMode="External"/><Relationship Id="rId9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10.jpg"/><Relationship Id="rId4" Type="http://schemas.openxmlformats.org/officeDocument/2006/relationships/image" Target="../media/image29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28.jpg"/><Relationship Id="rId4" Type="http://schemas.openxmlformats.org/officeDocument/2006/relationships/image" Target="../media/image3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10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9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5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30.jpg"/><Relationship Id="rId4" Type="http://schemas.openxmlformats.org/officeDocument/2006/relationships/image" Target="../media/image5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8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30.jpg"/><Relationship Id="rId4" Type="http://schemas.openxmlformats.org/officeDocument/2006/relationships/image" Target="../media/image59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56.png"/><Relationship Id="rId4" Type="http://schemas.openxmlformats.org/officeDocument/2006/relationships/image" Target="../media/image42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05954"/>
              <a:ext cx="1017946" cy="206654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1036" y="1356868"/>
            <a:ext cx="15153005" cy="2997200"/>
          </a:xfrm>
          <a:prstGeom prst="rect"/>
        </p:spPr>
        <p:txBody>
          <a:bodyPr wrap="square" lIns="0" tIns="101600" rIns="0" bIns="0" rtlCol="0" vert="horz">
            <a:spAutoFit/>
          </a:bodyPr>
          <a:lstStyle/>
          <a:p>
            <a:pPr marL="12700" marR="5080">
              <a:lnSpc>
                <a:spcPts val="11400"/>
              </a:lnSpc>
              <a:spcBef>
                <a:spcPts val="800"/>
              </a:spcBef>
            </a:pPr>
            <a:r>
              <a:rPr dirty="0" sz="10000" spc="-459"/>
              <a:t>Getting</a:t>
            </a:r>
            <a:r>
              <a:rPr dirty="0" sz="10000" spc="-655"/>
              <a:t> </a:t>
            </a:r>
            <a:r>
              <a:rPr dirty="0" sz="10000" spc="-685"/>
              <a:t>Started</a:t>
            </a:r>
            <a:r>
              <a:rPr dirty="0" sz="10000" spc="-650"/>
              <a:t> </a:t>
            </a:r>
            <a:r>
              <a:rPr dirty="0" sz="10000" spc="-705"/>
              <a:t>with</a:t>
            </a:r>
            <a:r>
              <a:rPr dirty="0" sz="10000" spc="-660"/>
              <a:t> </a:t>
            </a:r>
            <a:r>
              <a:rPr dirty="0" sz="10000" spc="-525"/>
              <a:t>the </a:t>
            </a:r>
            <a:r>
              <a:rPr dirty="0" sz="10000" spc="-690"/>
              <a:t>OpenAI</a:t>
            </a:r>
            <a:r>
              <a:rPr dirty="0" sz="10000" spc="-645"/>
              <a:t> </a:t>
            </a:r>
            <a:r>
              <a:rPr dirty="0" sz="10000" spc="-960"/>
              <a:t>APIs</a:t>
            </a:r>
            <a:endParaRPr sz="10000"/>
          </a:p>
        </p:txBody>
      </p:sp>
      <p:sp>
        <p:nvSpPr>
          <p:cNvPr id="8" name="object 8" descr=""/>
          <p:cNvSpPr txBox="1"/>
          <p:nvPr/>
        </p:nvSpPr>
        <p:spPr>
          <a:xfrm>
            <a:off x="3651934" y="7267447"/>
            <a:ext cx="7393305" cy="172275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710"/>
              </a:spcBef>
            </a:pPr>
            <a:r>
              <a:rPr dirty="0" sz="3600" spc="-300">
                <a:solidFill>
                  <a:srgbClr val="FF1675"/>
                </a:solidFill>
                <a:latin typeface="Arial Black"/>
                <a:cs typeface="Arial Black"/>
              </a:rPr>
              <a:t>Xavier</a:t>
            </a:r>
            <a:r>
              <a:rPr dirty="0" sz="36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600" spc="-70">
                <a:solidFill>
                  <a:srgbClr val="FF1675"/>
                </a:solidFill>
                <a:latin typeface="Arial Black"/>
                <a:cs typeface="Arial Black"/>
              </a:rPr>
              <a:t>Morera</a:t>
            </a:r>
            <a:endParaRPr sz="3600">
              <a:latin typeface="Arial Black"/>
              <a:cs typeface="Arial Black"/>
            </a:endParaRPr>
          </a:p>
          <a:p>
            <a:pPr marL="13970">
              <a:lnSpc>
                <a:spcPct val="100000"/>
              </a:lnSpc>
              <a:spcBef>
                <a:spcPts val="409"/>
              </a:spcBef>
            </a:pP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Helping</a:t>
            </a:r>
            <a:r>
              <a:rPr dirty="0" sz="2400" spc="114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developers</a:t>
            </a:r>
            <a:r>
              <a:rPr dirty="0" sz="2400" spc="12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30F25"/>
                </a:solidFill>
                <a:latin typeface="Arial"/>
                <a:cs typeface="Arial"/>
              </a:rPr>
              <a:t>create</a:t>
            </a:r>
            <a:r>
              <a:rPr dirty="0" sz="2400" spc="13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30F25"/>
                </a:solidFill>
                <a:latin typeface="Arial"/>
                <a:cs typeface="Arial"/>
              </a:rPr>
              <a:t>epic</a:t>
            </a:r>
            <a:r>
              <a:rPr dirty="0" sz="2400" spc="12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30F25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dirty="0" sz="2200" spc="-20">
                <a:solidFill>
                  <a:srgbClr val="130F25"/>
                </a:solidFill>
                <a:latin typeface="Arial"/>
                <a:cs typeface="Arial"/>
                <a:hlinkClick r:id="rId6"/>
              </a:rPr>
              <a:t>www.xaviermorera.com</a:t>
            </a:r>
            <a:r>
              <a:rPr dirty="0" sz="2200" spc="-1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  <a:hlinkClick r:id="rId7"/>
              </a:rPr>
              <a:t>www.bigdatainc.org</a:t>
            </a:r>
            <a:r>
              <a:rPr dirty="0" sz="2200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220">
                <a:solidFill>
                  <a:srgbClr val="130F25"/>
                </a:solidFill>
                <a:latin typeface="Arial"/>
                <a:cs typeface="Arial"/>
              </a:rPr>
              <a:t>/</a:t>
            </a:r>
            <a:r>
              <a:rPr dirty="0" sz="2200" spc="-5">
                <a:solidFill>
                  <a:srgbClr val="130F25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30F25"/>
                </a:solidFill>
                <a:latin typeface="Arial"/>
                <a:cs typeface="Arial"/>
                <a:hlinkClick r:id="rId8"/>
              </a:rPr>
              <a:t>www.lupo.ai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0652" y="7105954"/>
            <a:ext cx="2066544" cy="2066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26574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55"/>
              <a:t>Using</a:t>
            </a:r>
            <a:r>
              <a:rPr dirty="0" sz="6000" spc="-400"/>
              <a:t> </a:t>
            </a:r>
            <a:r>
              <a:rPr dirty="0" sz="6000" spc="-285"/>
              <a:t>the</a:t>
            </a:r>
            <a:r>
              <a:rPr dirty="0" sz="6000" spc="-395"/>
              <a:t> </a:t>
            </a:r>
            <a:r>
              <a:rPr dirty="0" sz="6000" spc="-400"/>
              <a:t>OpenAI </a:t>
            </a:r>
            <a:r>
              <a:rPr dirty="0" sz="6000" spc="-530"/>
              <a:t>API</a:t>
            </a:r>
            <a:r>
              <a:rPr dirty="0" sz="6000" spc="-400"/>
              <a:t> </a:t>
            </a:r>
            <a:r>
              <a:rPr dirty="0" sz="6000" spc="-420"/>
              <a:t>with</a:t>
            </a:r>
            <a:r>
              <a:rPr dirty="0" sz="6000" spc="-400"/>
              <a:t> </a:t>
            </a:r>
            <a:r>
              <a:rPr dirty="0" sz="6000" spc="-325"/>
              <a:t>Python</a:t>
            </a:r>
            <a:endParaRPr sz="60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10"/>
              <a:t>Working</a:t>
            </a:r>
            <a:r>
              <a:rPr dirty="0" spc="-320"/>
              <a:t> </a:t>
            </a:r>
            <a:r>
              <a:rPr dirty="0" spc="-340"/>
              <a:t>with</a:t>
            </a:r>
            <a:r>
              <a:rPr dirty="0" spc="-320"/>
              <a:t> </a:t>
            </a:r>
            <a:r>
              <a:rPr dirty="0" spc="-380"/>
              <a:t>Files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917189" y="3369276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0" y="0"/>
                </a:moveTo>
                <a:lnTo>
                  <a:pt x="124850" y="0"/>
                </a:lnTo>
                <a:lnTo>
                  <a:pt x="76253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4"/>
                </a:lnTo>
                <a:lnTo>
                  <a:pt x="9811" y="2392561"/>
                </a:lnTo>
                <a:lnTo>
                  <a:pt x="36567" y="2432247"/>
                </a:lnTo>
                <a:lnTo>
                  <a:pt x="76253" y="2459003"/>
                </a:lnTo>
                <a:lnTo>
                  <a:pt x="124850" y="2468815"/>
                </a:lnTo>
                <a:lnTo>
                  <a:pt x="7726820" y="2468815"/>
                </a:lnTo>
                <a:lnTo>
                  <a:pt x="7775418" y="2459003"/>
                </a:lnTo>
                <a:lnTo>
                  <a:pt x="7815103" y="2432247"/>
                </a:lnTo>
                <a:lnTo>
                  <a:pt x="7841860" y="2392561"/>
                </a:lnTo>
                <a:lnTo>
                  <a:pt x="7851672" y="2343964"/>
                </a:lnTo>
                <a:lnTo>
                  <a:pt x="7851672" y="124851"/>
                </a:lnTo>
                <a:lnTo>
                  <a:pt x="7841860" y="76253"/>
                </a:lnTo>
                <a:lnTo>
                  <a:pt x="7815103" y="36568"/>
                </a:lnTo>
                <a:lnTo>
                  <a:pt x="7775418" y="9811"/>
                </a:lnTo>
                <a:lnTo>
                  <a:pt x="772682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108805" y="4303267"/>
            <a:ext cx="15621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Upload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9519139" y="3369276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4"/>
                </a:lnTo>
                <a:lnTo>
                  <a:pt x="9811" y="2392561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7726826" y="2468815"/>
                </a:lnTo>
                <a:lnTo>
                  <a:pt x="7775420" y="2459003"/>
                </a:lnTo>
                <a:lnTo>
                  <a:pt x="7815102" y="2432247"/>
                </a:lnTo>
                <a:lnTo>
                  <a:pt x="7841856" y="2392561"/>
                </a:lnTo>
                <a:lnTo>
                  <a:pt x="7851667" y="2343964"/>
                </a:lnTo>
                <a:lnTo>
                  <a:pt x="7851667" y="124851"/>
                </a:lnTo>
                <a:lnTo>
                  <a:pt x="7841856" y="76253"/>
                </a:lnTo>
                <a:lnTo>
                  <a:pt x="7815102" y="36568"/>
                </a:lnTo>
                <a:lnTo>
                  <a:pt x="7775420" y="9811"/>
                </a:lnTo>
                <a:lnTo>
                  <a:pt x="7726826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3086195" y="4303267"/>
            <a:ext cx="8108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40">
                <a:solidFill>
                  <a:srgbClr val="FFFFFF"/>
                </a:solidFill>
                <a:latin typeface="Arial Black"/>
                <a:cs typeface="Arial Black"/>
              </a:rPr>
              <a:t>List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917189" y="6507609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0" y="0"/>
                </a:moveTo>
                <a:lnTo>
                  <a:pt x="124850" y="0"/>
                </a:lnTo>
                <a:lnTo>
                  <a:pt x="76253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3" y="2459003"/>
                </a:lnTo>
                <a:lnTo>
                  <a:pt x="124850" y="2468815"/>
                </a:lnTo>
                <a:lnTo>
                  <a:pt x="7726820" y="2468815"/>
                </a:lnTo>
                <a:lnTo>
                  <a:pt x="7775418" y="2459003"/>
                </a:lnTo>
                <a:lnTo>
                  <a:pt x="7815103" y="2432247"/>
                </a:lnTo>
                <a:lnTo>
                  <a:pt x="7841860" y="2392562"/>
                </a:lnTo>
                <a:lnTo>
                  <a:pt x="7851672" y="2343965"/>
                </a:lnTo>
                <a:lnTo>
                  <a:pt x="7851672" y="124851"/>
                </a:lnTo>
                <a:lnTo>
                  <a:pt x="7841860" y="76253"/>
                </a:lnTo>
                <a:lnTo>
                  <a:pt x="7815103" y="36568"/>
                </a:lnTo>
                <a:lnTo>
                  <a:pt x="7775418" y="9811"/>
                </a:lnTo>
                <a:lnTo>
                  <a:pt x="7726820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964343" y="7442707"/>
            <a:ext cx="18510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Retrieve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9519139" y="6507609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7726826" y="2468815"/>
                </a:lnTo>
                <a:lnTo>
                  <a:pt x="7775420" y="2459003"/>
                </a:lnTo>
                <a:lnTo>
                  <a:pt x="7815102" y="2432247"/>
                </a:lnTo>
                <a:lnTo>
                  <a:pt x="7841856" y="2392562"/>
                </a:lnTo>
                <a:lnTo>
                  <a:pt x="7851667" y="2343965"/>
                </a:lnTo>
                <a:lnTo>
                  <a:pt x="7851667" y="124851"/>
                </a:lnTo>
                <a:lnTo>
                  <a:pt x="7841856" y="76253"/>
                </a:lnTo>
                <a:lnTo>
                  <a:pt x="7815102" y="36568"/>
                </a:lnTo>
                <a:lnTo>
                  <a:pt x="7775420" y="9811"/>
                </a:lnTo>
                <a:lnTo>
                  <a:pt x="7726826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2766662" y="7442707"/>
            <a:ext cx="1449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85">
                <a:solidFill>
                  <a:srgbClr val="FFFFFF"/>
                </a:solidFill>
                <a:latin typeface="Arial Black"/>
                <a:cs typeface="Arial Black"/>
              </a:rPr>
              <a:t>Delete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387540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0">
                <a:solidFill>
                  <a:srgbClr val="FF1675"/>
                </a:solidFill>
              </a:rPr>
              <a:t>Working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325">
                <a:solidFill>
                  <a:srgbClr val="FF1675"/>
                </a:solidFill>
              </a:rPr>
              <a:t>with</a:t>
            </a:r>
            <a:r>
              <a:rPr dirty="0" sz="3600" spc="-235">
                <a:solidFill>
                  <a:srgbClr val="FF1675"/>
                </a:solidFill>
              </a:rPr>
              <a:t> </a:t>
            </a:r>
            <a:r>
              <a:rPr dirty="0" sz="3600" spc="-305">
                <a:solidFill>
                  <a:srgbClr val="FF1675"/>
                </a:solidFill>
              </a:rPr>
              <a:t>files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Using</a:t>
            </a:r>
            <a:r>
              <a:rPr dirty="0" spc="-310"/>
              <a:t> </a:t>
            </a:r>
            <a:r>
              <a:rPr dirty="0" spc="-250"/>
              <a:t>the</a:t>
            </a:r>
            <a:r>
              <a:rPr dirty="0" spc="-320"/>
              <a:t> </a:t>
            </a:r>
            <a:r>
              <a:rPr dirty="0" spc="-335"/>
              <a:t>OpenAI</a:t>
            </a:r>
            <a:r>
              <a:rPr dirty="0" spc="-305"/>
              <a:t> </a:t>
            </a:r>
            <a:r>
              <a:rPr dirty="0" spc="-430"/>
              <a:t>API</a:t>
            </a:r>
            <a:r>
              <a:rPr dirty="0" spc="-305"/>
              <a:t> </a:t>
            </a:r>
            <a:r>
              <a:rPr dirty="0" spc="-340"/>
              <a:t>with</a:t>
            </a:r>
            <a:r>
              <a:rPr dirty="0" spc="-315"/>
              <a:t> </a:t>
            </a:r>
            <a:r>
              <a:rPr dirty="0" spc="-265"/>
              <a:t>Python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917189" y="3369276"/>
            <a:ext cx="7851775" cy="5008880"/>
          </a:xfrm>
          <a:custGeom>
            <a:avLst/>
            <a:gdLst/>
            <a:ahLst/>
            <a:cxnLst/>
            <a:rect l="l" t="t" r="r" b="b"/>
            <a:pathLst>
              <a:path w="7851775" h="5008880">
                <a:moveTo>
                  <a:pt x="7598389" y="0"/>
                </a:moveTo>
                <a:lnTo>
                  <a:pt x="253281" y="0"/>
                </a:lnTo>
                <a:lnTo>
                  <a:pt x="207753" y="4080"/>
                </a:lnTo>
                <a:lnTo>
                  <a:pt x="164903" y="15845"/>
                </a:lnTo>
                <a:lnTo>
                  <a:pt x="125445" y="34580"/>
                </a:lnTo>
                <a:lnTo>
                  <a:pt x="90095" y="59568"/>
                </a:lnTo>
                <a:lnTo>
                  <a:pt x="59568" y="90095"/>
                </a:lnTo>
                <a:lnTo>
                  <a:pt x="34580" y="125445"/>
                </a:lnTo>
                <a:lnTo>
                  <a:pt x="15845" y="164903"/>
                </a:lnTo>
                <a:lnTo>
                  <a:pt x="4080" y="207754"/>
                </a:lnTo>
                <a:lnTo>
                  <a:pt x="0" y="253282"/>
                </a:lnTo>
                <a:lnTo>
                  <a:pt x="0" y="4755323"/>
                </a:lnTo>
                <a:lnTo>
                  <a:pt x="4080" y="4800851"/>
                </a:lnTo>
                <a:lnTo>
                  <a:pt x="15845" y="4843701"/>
                </a:lnTo>
                <a:lnTo>
                  <a:pt x="34580" y="4883159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5" y="4974025"/>
                </a:lnTo>
                <a:lnTo>
                  <a:pt x="164903" y="4992759"/>
                </a:lnTo>
                <a:lnTo>
                  <a:pt x="207753" y="5004524"/>
                </a:lnTo>
                <a:lnTo>
                  <a:pt x="253281" y="5008605"/>
                </a:lnTo>
                <a:lnTo>
                  <a:pt x="7598389" y="5008605"/>
                </a:lnTo>
                <a:lnTo>
                  <a:pt x="7643917" y="5004524"/>
                </a:lnTo>
                <a:lnTo>
                  <a:pt x="7686768" y="4992759"/>
                </a:lnTo>
                <a:lnTo>
                  <a:pt x="7726226" y="4974025"/>
                </a:lnTo>
                <a:lnTo>
                  <a:pt x="7761576" y="4949036"/>
                </a:lnTo>
                <a:lnTo>
                  <a:pt x="7792103" y="4918509"/>
                </a:lnTo>
                <a:lnTo>
                  <a:pt x="7817091" y="4883159"/>
                </a:lnTo>
                <a:lnTo>
                  <a:pt x="7835826" y="4843701"/>
                </a:lnTo>
                <a:lnTo>
                  <a:pt x="7847591" y="4800851"/>
                </a:lnTo>
                <a:lnTo>
                  <a:pt x="7851672" y="4755323"/>
                </a:lnTo>
                <a:lnTo>
                  <a:pt x="7851672" y="253282"/>
                </a:lnTo>
                <a:lnTo>
                  <a:pt x="7847591" y="207754"/>
                </a:lnTo>
                <a:lnTo>
                  <a:pt x="7835826" y="164903"/>
                </a:lnTo>
                <a:lnTo>
                  <a:pt x="7817091" y="125445"/>
                </a:lnTo>
                <a:lnTo>
                  <a:pt x="7792103" y="90095"/>
                </a:lnTo>
                <a:lnTo>
                  <a:pt x="7761576" y="59568"/>
                </a:lnTo>
                <a:lnTo>
                  <a:pt x="7726226" y="34580"/>
                </a:lnTo>
                <a:lnTo>
                  <a:pt x="7686768" y="15845"/>
                </a:lnTo>
                <a:lnTo>
                  <a:pt x="7643917" y="4080"/>
                </a:lnTo>
                <a:lnTo>
                  <a:pt x="7598389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308037" y="5379211"/>
            <a:ext cx="122745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670">
                <a:solidFill>
                  <a:srgbClr val="FFFFFF"/>
                </a:solidFill>
                <a:latin typeface="Arial Black"/>
                <a:cs typeface="Arial Black"/>
              </a:rPr>
              <a:t>API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9519139" y="3369276"/>
            <a:ext cx="7851775" cy="5008880"/>
          </a:xfrm>
          <a:custGeom>
            <a:avLst/>
            <a:gdLst/>
            <a:ahLst/>
            <a:cxnLst/>
            <a:rect l="l" t="t" r="r" b="b"/>
            <a:pathLst>
              <a:path w="7851775" h="5008880">
                <a:moveTo>
                  <a:pt x="7598389" y="0"/>
                </a:moveTo>
                <a:lnTo>
                  <a:pt x="253282" y="0"/>
                </a:lnTo>
                <a:lnTo>
                  <a:pt x="207754" y="4080"/>
                </a:lnTo>
                <a:lnTo>
                  <a:pt x="164903" y="15845"/>
                </a:lnTo>
                <a:lnTo>
                  <a:pt x="125445" y="34580"/>
                </a:lnTo>
                <a:lnTo>
                  <a:pt x="90095" y="59568"/>
                </a:lnTo>
                <a:lnTo>
                  <a:pt x="59568" y="90095"/>
                </a:lnTo>
                <a:lnTo>
                  <a:pt x="34580" y="125445"/>
                </a:lnTo>
                <a:lnTo>
                  <a:pt x="15845" y="164903"/>
                </a:lnTo>
                <a:lnTo>
                  <a:pt x="4080" y="207754"/>
                </a:lnTo>
                <a:lnTo>
                  <a:pt x="0" y="253282"/>
                </a:lnTo>
                <a:lnTo>
                  <a:pt x="0" y="4755323"/>
                </a:lnTo>
                <a:lnTo>
                  <a:pt x="4080" y="4800851"/>
                </a:lnTo>
                <a:lnTo>
                  <a:pt x="15845" y="4843701"/>
                </a:lnTo>
                <a:lnTo>
                  <a:pt x="34580" y="4883159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5" y="4974025"/>
                </a:lnTo>
                <a:lnTo>
                  <a:pt x="164903" y="4992759"/>
                </a:lnTo>
                <a:lnTo>
                  <a:pt x="207754" y="5004524"/>
                </a:lnTo>
                <a:lnTo>
                  <a:pt x="253282" y="5008605"/>
                </a:lnTo>
                <a:lnTo>
                  <a:pt x="7598389" y="5008605"/>
                </a:lnTo>
                <a:lnTo>
                  <a:pt x="7643919" y="5004524"/>
                </a:lnTo>
                <a:lnTo>
                  <a:pt x="7686769" y="4992759"/>
                </a:lnTo>
                <a:lnTo>
                  <a:pt x="7726227" y="4974025"/>
                </a:lnTo>
                <a:lnTo>
                  <a:pt x="7761576" y="4949036"/>
                </a:lnTo>
                <a:lnTo>
                  <a:pt x="7792101" y="4918509"/>
                </a:lnTo>
                <a:lnTo>
                  <a:pt x="7817088" y="4883159"/>
                </a:lnTo>
                <a:lnTo>
                  <a:pt x="7835821" y="4843701"/>
                </a:lnTo>
                <a:lnTo>
                  <a:pt x="7847585" y="4800851"/>
                </a:lnTo>
                <a:lnTo>
                  <a:pt x="7851665" y="4755323"/>
                </a:lnTo>
                <a:lnTo>
                  <a:pt x="7851665" y="253282"/>
                </a:lnTo>
                <a:lnTo>
                  <a:pt x="7847585" y="207754"/>
                </a:lnTo>
                <a:lnTo>
                  <a:pt x="7835821" y="164903"/>
                </a:lnTo>
                <a:lnTo>
                  <a:pt x="7817088" y="125445"/>
                </a:lnTo>
                <a:lnTo>
                  <a:pt x="7792101" y="90095"/>
                </a:lnTo>
                <a:lnTo>
                  <a:pt x="7761576" y="59568"/>
                </a:lnTo>
                <a:lnTo>
                  <a:pt x="7726227" y="34580"/>
                </a:lnTo>
                <a:lnTo>
                  <a:pt x="7686769" y="15845"/>
                </a:lnTo>
                <a:lnTo>
                  <a:pt x="7643919" y="4080"/>
                </a:lnTo>
                <a:lnTo>
                  <a:pt x="7598389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2176562" y="5379211"/>
            <a:ext cx="25368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84">
                <a:solidFill>
                  <a:srgbClr val="FFFFFF"/>
                </a:solidFill>
                <a:latin typeface="Arial Black"/>
                <a:cs typeface="Arial Black"/>
              </a:rPr>
              <a:t>Library</a:t>
            </a:r>
            <a:endParaRPr sz="6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3395979"/>
            <a:ext cx="8480425" cy="477456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15"/>
              </a:spcBef>
            </a:pPr>
            <a:r>
              <a:rPr dirty="0" sz="3400" spc="-360">
                <a:solidFill>
                  <a:srgbClr val="FF1675"/>
                </a:solidFill>
                <a:latin typeface="Arial Black"/>
                <a:cs typeface="Arial Black"/>
              </a:rPr>
              <a:t>Make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request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specific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60">
                <a:solidFill>
                  <a:srgbClr val="FF1675"/>
                </a:solidFill>
                <a:latin typeface="Arial Black"/>
                <a:cs typeface="Arial Black"/>
              </a:rPr>
              <a:t>endpoint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50">
                <a:solidFill>
                  <a:srgbClr val="FF1675"/>
                </a:solidFill>
                <a:latin typeface="Arial"/>
                <a:cs typeface="Arial"/>
              </a:rPr>
              <a:t>Many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5">
                <a:solidFill>
                  <a:srgbClr val="FF1675"/>
                </a:solidFill>
                <a:latin typeface="Arial"/>
                <a:cs typeface="Arial"/>
              </a:rPr>
              <a:t>endpoints</a:t>
            </a:r>
            <a:r>
              <a:rPr dirty="0" sz="3400" spc="-10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available</a:t>
            </a:r>
            <a:endParaRPr sz="3400">
              <a:latin typeface="Arial"/>
              <a:cs typeface="Arial"/>
            </a:endParaRPr>
          </a:p>
          <a:p>
            <a:pPr lvl="1" marL="1132205" indent="-312420">
              <a:lnSpc>
                <a:spcPct val="100000"/>
              </a:lnSpc>
              <a:spcBef>
                <a:spcPts val="910"/>
              </a:spcBef>
              <a:buSzPct val="76470"/>
              <a:buFont typeface="Lucida Sans Unicode"/>
              <a:buChar char="•"/>
              <a:tabLst>
                <a:tab pos="1132205" algn="l"/>
              </a:tabLst>
            </a:pPr>
            <a:r>
              <a:rPr dirty="0" sz="3400" spc="-30">
                <a:solidFill>
                  <a:srgbClr val="FF1675"/>
                </a:solidFill>
                <a:latin typeface="Arial"/>
                <a:cs typeface="Arial"/>
              </a:rPr>
              <a:t>For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5">
                <a:solidFill>
                  <a:srgbClr val="FF1675"/>
                </a:solidFill>
                <a:latin typeface="Arial"/>
                <a:cs typeface="Arial"/>
              </a:rPr>
              <a:t>different</a:t>
            </a:r>
            <a:r>
              <a:rPr dirty="0" sz="3400" spc="-10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models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versions</a:t>
            </a:r>
            <a:endParaRPr sz="34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740"/>
              </a:spcBef>
            </a:pP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Using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Courier New"/>
                <a:cs typeface="Courier New"/>
              </a:rPr>
              <a:t>requests</a:t>
            </a:r>
            <a:r>
              <a:rPr dirty="0" sz="3400" spc="-1135">
                <a:solidFill>
                  <a:srgbClr val="FF1675"/>
                </a:solidFill>
                <a:latin typeface="Courier New"/>
                <a:cs typeface="Courier New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library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in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5">
                <a:solidFill>
                  <a:srgbClr val="FF1675"/>
                </a:solidFill>
                <a:latin typeface="Arial Black"/>
                <a:cs typeface="Arial Black"/>
              </a:rPr>
              <a:t>Python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Setting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specific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parameters</a:t>
            </a:r>
            <a:endParaRPr sz="3400">
              <a:latin typeface="Arial"/>
              <a:cs typeface="Arial"/>
            </a:endParaRPr>
          </a:p>
          <a:p>
            <a:pPr marL="12700" marR="5080" indent="3175">
              <a:lnSpc>
                <a:spcPct val="100600"/>
              </a:lnSpc>
              <a:spcBef>
                <a:spcPts val="2590"/>
              </a:spcBef>
            </a:pPr>
            <a:r>
              <a:rPr dirty="0" sz="3400" spc="-355">
                <a:solidFill>
                  <a:srgbClr val="FF1675"/>
                </a:solidFill>
                <a:latin typeface="Arial Black"/>
                <a:cs typeface="Arial Black"/>
              </a:rPr>
              <a:t>Parse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the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Courier New"/>
                <a:cs typeface="Courier New"/>
              </a:rPr>
              <a:t>response</a:t>
            </a:r>
            <a:r>
              <a:rPr dirty="0" sz="3400" spc="-1135">
                <a:solidFill>
                  <a:srgbClr val="FF1675"/>
                </a:solidFill>
                <a:latin typeface="Courier New"/>
                <a:cs typeface="Courier New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object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extract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FF1675"/>
                </a:solidFill>
                <a:latin typeface="Arial Black"/>
                <a:cs typeface="Arial Black"/>
              </a:rPr>
              <a:t>the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">
                <a:solidFill>
                  <a:srgbClr val="FF1675"/>
                </a:solidFill>
                <a:latin typeface="Arial Black"/>
                <a:cs typeface="Arial Black"/>
              </a:rPr>
              <a:t>output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Making</a:t>
            </a:r>
            <a:r>
              <a:rPr dirty="0" spc="-315"/>
              <a:t> </a:t>
            </a:r>
            <a:r>
              <a:rPr dirty="0" spc="-430"/>
              <a:t>API</a:t>
            </a:r>
            <a:r>
              <a:rPr dirty="0" spc="-315"/>
              <a:t> </a:t>
            </a:r>
            <a:r>
              <a:rPr dirty="0" spc="-385"/>
              <a:t>Requests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1437" y="178657"/>
            <a:ext cx="407314" cy="42595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0160" y="1122164"/>
            <a:ext cx="814629" cy="50839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1473" y="7635105"/>
            <a:ext cx="10905971" cy="2624413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38666" y="1103843"/>
            <a:ext cx="2004695" cy="522605"/>
            <a:chOff x="338666" y="1103843"/>
            <a:chExt cx="2004695" cy="522605"/>
          </a:xfrm>
        </p:grpSpPr>
        <p:sp>
          <p:nvSpPr>
            <p:cNvPr id="6" name="object 6" descr=""/>
            <p:cNvSpPr/>
            <p:nvPr/>
          </p:nvSpPr>
          <p:spPr>
            <a:xfrm>
              <a:off x="347819" y="1108423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7554"/>
                  </a:moveTo>
                  <a:lnTo>
                    <a:pt x="0" y="0"/>
                  </a:lnTo>
                </a:path>
              </a:pathLst>
            </a:custGeom>
            <a:ln w="45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38666" y="1108423"/>
              <a:ext cx="2004695" cy="0"/>
            </a:xfrm>
            <a:custGeom>
              <a:avLst/>
              <a:gdLst/>
              <a:ahLst/>
              <a:cxnLst/>
              <a:rect l="l" t="t" r="r" b="b"/>
              <a:pathLst>
                <a:path w="2004695" h="0">
                  <a:moveTo>
                    <a:pt x="0" y="0"/>
                  </a:moveTo>
                  <a:lnTo>
                    <a:pt x="2004538" y="0"/>
                  </a:lnTo>
                </a:path>
              </a:pathLst>
            </a:custGeom>
            <a:ln w="9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43242" y="1612237"/>
              <a:ext cx="1917700" cy="0"/>
            </a:xfrm>
            <a:custGeom>
              <a:avLst/>
              <a:gdLst/>
              <a:ahLst/>
              <a:cxnLst/>
              <a:rect l="l" t="t" r="r" b="b"/>
              <a:pathLst>
                <a:path w="1917700" h="0">
                  <a:moveTo>
                    <a:pt x="0" y="0"/>
                  </a:moveTo>
                  <a:lnTo>
                    <a:pt x="1917583" y="0"/>
                  </a:lnTo>
                </a:path>
              </a:pathLst>
            </a:custGeom>
            <a:ln w="4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7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10560" y="245346"/>
            <a:ext cx="14490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28087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010398" y="245346"/>
            <a:ext cx="13131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85">
                <a:solidFill>
                  <a:srgbClr val="50A38A"/>
                </a:solidFill>
                <a:latin typeface="Arial"/>
                <a:cs typeface="Arial"/>
              </a:rPr>
              <a:t>API</a:t>
            </a:r>
            <a:r>
              <a:rPr dirty="0" sz="1500" spc="185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50A38A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647184" y="245346"/>
            <a:ext cx="93471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28087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A3A5AC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828087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901546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7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301025" y="245346"/>
            <a:ext cx="1094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28087"/>
                </a:solidFill>
                <a:latin typeface="Arial"/>
                <a:cs typeface="Arial"/>
              </a:rPr>
              <a:t>Fine-</a:t>
            </a:r>
            <a:r>
              <a:rPr dirty="0" sz="1500" spc="60">
                <a:solidFill>
                  <a:srgbClr val="828087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50A38A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4315554" y="203616"/>
            <a:ext cx="96393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5939C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95939C"/>
                </a:solidFill>
                <a:latin typeface="Arial"/>
                <a:cs typeface="Arial"/>
              </a:rPr>
              <a:t>  </a:t>
            </a:r>
            <a:r>
              <a:rPr dirty="0" sz="1500" spc="40">
                <a:solidFill>
                  <a:srgbClr val="828087"/>
                </a:solidFill>
                <a:latin typeface="Arial"/>
                <a:cs typeface="Arial"/>
              </a:rPr>
              <a:t>For</a:t>
            </a:r>
            <a:r>
              <a:rPr dirty="0" sz="1500" spc="40">
                <a:solidFill>
                  <a:srgbClr val="6B6B6E"/>
                </a:solidFill>
                <a:latin typeface="Arial"/>
                <a:cs typeface="Arial"/>
              </a:rPr>
              <a:t>u</a:t>
            </a:r>
            <a:r>
              <a:rPr dirty="0" sz="1500" spc="40">
                <a:solidFill>
                  <a:srgbClr val="828087"/>
                </a:solidFill>
                <a:latin typeface="Arial"/>
                <a:cs typeface="Arial"/>
              </a:rPr>
              <a:t>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609938" y="190894"/>
            <a:ext cx="8572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95939C"/>
                </a:solidFill>
                <a:latin typeface="Arial"/>
                <a:cs typeface="Arial"/>
              </a:rPr>
              <a:t>(i)</a:t>
            </a:r>
            <a:r>
              <a:rPr dirty="0" sz="2000" spc="490">
                <a:solidFill>
                  <a:srgbClr val="95939C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28087"/>
                </a:solidFill>
                <a:latin typeface="Arial"/>
                <a:cs typeface="Arial"/>
              </a:rPr>
              <a:t>He</a:t>
            </a:r>
            <a:r>
              <a:rPr dirty="0" sz="1500" spc="-10">
                <a:solidFill>
                  <a:srgbClr val="6B6B6E"/>
                </a:solidFill>
                <a:latin typeface="Arial"/>
                <a:cs typeface="Arial"/>
              </a:rPr>
              <a:t>l</a:t>
            </a:r>
            <a:r>
              <a:rPr dirty="0" sz="1500" spc="-10">
                <a:solidFill>
                  <a:srgbClr val="828087"/>
                </a:solidFill>
                <a:latin typeface="Arial"/>
                <a:cs typeface="Arial"/>
              </a:rPr>
              <a:t>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7281969" y="254506"/>
            <a:ext cx="6946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4B4B4F"/>
                </a:solidFill>
                <a:latin typeface="Arial"/>
                <a:cs typeface="Arial"/>
              </a:rPr>
              <a:t>Lupo.ai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84093" y="1173839"/>
            <a:ext cx="111950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95">
                <a:solidFill>
                  <a:srgbClr val="BFBFC4"/>
                </a:solidFill>
                <a:latin typeface="Arial"/>
                <a:cs typeface="Arial"/>
              </a:rPr>
              <a:t>Q</a:t>
            </a:r>
            <a:r>
              <a:rPr dirty="0" sz="2050" spc="400">
                <a:solidFill>
                  <a:srgbClr val="BFBFC4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A3A5AC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366495" y="1099286"/>
            <a:ext cx="2681605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28282A"/>
                </a:solidFill>
                <a:latin typeface="Arial"/>
                <a:cs typeface="Arial"/>
              </a:rPr>
              <a:t>Making</a:t>
            </a:r>
            <a:r>
              <a:rPr dirty="0" sz="2600" spc="140" b="1">
                <a:solidFill>
                  <a:srgbClr val="28282A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28282A"/>
                </a:solidFill>
                <a:latin typeface="Arial"/>
                <a:cs typeface="Arial"/>
              </a:rPr>
              <a:t>requests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3187" y="1853988"/>
            <a:ext cx="17811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0" b="1">
                <a:solidFill>
                  <a:srgbClr val="36363A"/>
                </a:solidFill>
                <a:latin typeface="Courier New"/>
                <a:cs typeface="Courier New"/>
              </a:rPr>
              <a:t>GETTING</a:t>
            </a:r>
            <a:r>
              <a:rPr dirty="0" sz="1600" spc="-280" b="1">
                <a:solidFill>
                  <a:srgbClr val="36363A"/>
                </a:solidFill>
                <a:latin typeface="Courier New"/>
                <a:cs typeface="Courier New"/>
              </a:rPr>
              <a:t> </a:t>
            </a:r>
            <a:r>
              <a:rPr dirty="0" sz="1600" spc="-10" b="1">
                <a:solidFill>
                  <a:srgbClr val="36363A"/>
                </a:solidFill>
                <a:latin typeface="Courier New"/>
                <a:cs typeface="Courier New"/>
              </a:rPr>
              <a:t>STARTED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21961" y="2365945"/>
            <a:ext cx="1433195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828087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5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500" spc="80">
                <a:solidFill>
                  <a:srgbClr val="828087"/>
                </a:solidFill>
                <a:latin typeface="Arial"/>
                <a:cs typeface="Arial"/>
              </a:rPr>
              <a:t>Authentication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4547" y="3277391"/>
            <a:ext cx="154432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0A38A"/>
                </a:solidFill>
                <a:latin typeface="Arial"/>
                <a:cs typeface="Arial"/>
              </a:rPr>
              <a:t>Making</a:t>
            </a:r>
            <a:r>
              <a:rPr dirty="0" sz="1500" spc="229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50A38A"/>
                </a:solidFill>
                <a:latin typeface="Arial"/>
                <a:cs typeface="Arial"/>
              </a:rPr>
              <a:t>requests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361877" y="1735670"/>
            <a:ext cx="10073640" cy="703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 marR="5080" indent="-5080">
              <a:lnSpc>
                <a:spcPct val="127099"/>
              </a:lnSpc>
              <a:spcBef>
                <a:spcPts val="100"/>
              </a:spcBef>
              <a:tabLst>
                <a:tab pos="958850" algn="l"/>
                <a:tab pos="2776855" algn="l"/>
              </a:tabLst>
            </a:pP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You</a:t>
            </a:r>
            <a:r>
              <a:rPr dirty="0" sz="1750" spc="-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B4B4F"/>
                </a:solidFill>
                <a:latin typeface="Arial"/>
                <a:cs typeface="Arial"/>
              </a:rPr>
              <a:t>can</a:t>
            </a:r>
            <a:r>
              <a:rPr dirty="0" sz="1750" spc="-8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B4F"/>
                </a:solidFill>
                <a:latin typeface="Arial"/>
                <a:cs typeface="Arial"/>
              </a:rPr>
              <a:t>paste</a:t>
            </a:r>
            <a:r>
              <a:rPr dirty="0" sz="1750" spc="-6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B4F"/>
                </a:solidFill>
                <a:latin typeface="Arial"/>
                <a:cs typeface="Arial"/>
              </a:rPr>
              <a:t>the</a:t>
            </a:r>
            <a:r>
              <a:rPr dirty="0" sz="1750" spc="10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B4B4F"/>
                </a:solidFill>
                <a:latin typeface="Arial"/>
                <a:cs typeface="Arial"/>
              </a:rPr>
              <a:t>command</a:t>
            </a:r>
            <a:r>
              <a:rPr dirty="0" sz="1750" spc="-2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B4F"/>
                </a:solidFill>
                <a:latin typeface="Arial"/>
                <a:cs typeface="Arial"/>
              </a:rPr>
              <a:t>below</a:t>
            </a:r>
            <a:r>
              <a:rPr dirty="0" sz="1750" spc="7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B4B4F"/>
                </a:solidFill>
                <a:latin typeface="Arial"/>
                <a:cs typeface="Arial"/>
              </a:rPr>
              <a:t>into</a:t>
            </a:r>
            <a:r>
              <a:rPr dirty="0" sz="1750" spc="-6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your</a:t>
            </a:r>
            <a:r>
              <a:rPr dirty="0" sz="1750" spc="-3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B4B4F"/>
                </a:solidFill>
                <a:latin typeface="Arial"/>
                <a:cs typeface="Arial"/>
              </a:rPr>
              <a:t>terminal</a:t>
            </a:r>
            <a:r>
              <a:rPr dirty="0" sz="1750" spc="7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B4B4F"/>
                </a:solidFill>
                <a:latin typeface="Arial"/>
                <a:cs typeface="Arial"/>
              </a:rPr>
              <a:t>to</a:t>
            </a:r>
            <a:r>
              <a:rPr dirty="0" sz="1750" spc="-5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B4B4F"/>
                </a:solidFill>
                <a:latin typeface="Arial"/>
                <a:cs typeface="Arial"/>
              </a:rPr>
              <a:t>run</a:t>
            </a:r>
            <a:r>
              <a:rPr dirty="0" sz="1750" spc="-114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your</a:t>
            </a:r>
            <a:r>
              <a:rPr dirty="0" sz="1750" spc="9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B4B4F"/>
                </a:solidFill>
                <a:latin typeface="Arial"/>
                <a:cs typeface="Arial"/>
              </a:rPr>
              <a:t>first</a:t>
            </a:r>
            <a:r>
              <a:rPr dirty="0" sz="1750" spc="1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145">
                <a:solidFill>
                  <a:srgbClr val="4B4B4F"/>
                </a:solidFill>
                <a:latin typeface="Arial"/>
                <a:cs typeface="Arial"/>
              </a:rPr>
              <a:t>API</a:t>
            </a:r>
            <a:r>
              <a:rPr dirty="0" sz="1750" spc="5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request.</a:t>
            </a:r>
            <a:r>
              <a:rPr dirty="0" sz="1750" spc="4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Make</a:t>
            </a:r>
            <a:r>
              <a:rPr dirty="0" sz="1750" spc="6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sure</a:t>
            </a:r>
            <a:r>
              <a:rPr dirty="0" sz="1750" spc="-12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100">
                <a:solidFill>
                  <a:srgbClr val="6B6B6E"/>
                </a:solidFill>
                <a:latin typeface="Arial"/>
                <a:cs typeface="Arial"/>
              </a:rPr>
              <a:t>t</a:t>
            </a:r>
            <a:r>
              <a:rPr dirty="0" sz="1750" spc="100">
                <a:solidFill>
                  <a:srgbClr val="4B4B4F"/>
                </a:solidFill>
                <a:latin typeface="Arial"/>
                <a:cs typeface="Arial"/>
              </a:rPr>
              <a:t>o </a:t>
            </a:r>
            <a:r>
              <a:rPr dirty="0" sz="1750" spc="50">
                <a:solidFill>
                  <a:srgbClr val="4B4B4F"/>
                </a:solidFill>
                <a:latin typeface="Arial"/>
                <a:cs typeface="Arial"/>
              </a:rPr>
              <a:t>rep</a:t>
            </a:r>
            <a:r>
              <a:rPr dirty="0" sz="1750" spc="50">
                <a:solidFill>
                  <a:srgbClr val="6B6B6E"/>
                </a:solidFill>
                <a:latin typeface="Arial"/>
                <a:cs typeface="Arial"/>
              </a:rPr>
              <a:t>l</a:t>
            </a:r>
            <a:r>
              <a:rPr dirty="0" sz="1750" spc="50">
                <a:solidFill>
                  <a:srgbClr val="4B4B4F"/>
                </a:solidFill>
                <a:latin typeface="Arial"/>
                <a:cs typeface="Arial"/>
              </a:rPr>
              <a:t>ace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	</a:t>
            </a:r>
            <a:r>
              <a:rPr dirty="0" sz="1300" spc="45">
                <a:solidFill>
                  <a:srgbClr val="4B4B4F"/>
                </a:solidFill>
                <a:latin typeface="Arial"/>
                <a:cs typeface="Arial"/>
              </a:rPr>
              <a:t>$01PENAI_API_KEY</a:t>
            </a:r>
            <a:r>
              <a:rPr dirty="0" sz="1300">
                <a:solidFill>
                  <a:srgbClr val="4B4B4F"/>
                </a:solidFill>
                <a:latin typeface="Arial"/>
                <a:cs typeface="Arial"/>
              </a:rPr>
              <a:t>	</a:t>
            </a:r>
            <a:r>
              <a:rPr dirty="0" sz="1750" spc="90">
                <a:solidFill>
                  <a:srgbClr val="4B4B4F"/>
                </a:solidFill>
                <a:latin typeface="Arial"/>
                <a:cs typeface="Arial"/>
              </a:rPr>
              <a:t>w</a:t>
            </a:r>
            <a:r>
              <a:rPr dirty="0" sz="1750" spc="90">
                <a:solidFill>
                  <a:srgbClr val="6B6B6E"/>
                </a:solidFill>
                <a:latin typeface="Arial"/>
                <a:cs typeface="Arial"/>
              </a:rPr>
              <a:t>i</a:t>
            </a:r>
            <a:r>
              <a:rPr dirty="0" sz="1750" spc="90">
                <a:solidFill>
                  <a:srgbClr val="4B4B4F"/>
                </a:solidFill>
                <a:latin typeface="Arial"/>
                <a:cs typeface="Arial"/>
              </a:rPr>
              <a:t>th</a:t>
            </a:r>
            <a:r>
              <a:rPr dirty="0" sz="1750" spc="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your</a:t>
            </a:r>
            <a:r>
              <a:rPr dirty="0" sz="1750" spc="4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B4F"/>
                </a:solidFill>
                <a:latin typeface="Arial"/>
                <a:cs typeface="Arial"/>
              </a:rPr>
              <a:t>secret</a:t>
            </a:r>
            <a:r>
              <a:rPr dirty="0" sz="1750" spc="7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AP</a:t>
            </a:r>
            <a:r>
              <a:rPr dirty="0" sz="1750">
                <a:solidFill>
                  <a:srgbClr val="6B6B6E"/>
                </a:solidFill>
                <a:latin typeface="Arial"/>
                <a:cs typeface="Arial"/>
              </a:rPr>
              <a:t>I</a:t>
            </a:r>
            <a:r>
              <a:rPr dirty="0" sz="1750" spc="484">
                <a:solidFill>
                  <a:srgbClr val="6B6B6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B4F"/>
                </a:solidFill>
                <a:latin typeface="Arial"/>
                <a:cs typeface="Arial"/>
              </a:rPr>
              <a:t>key.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4953376" y="3005870"/>
            <a:ext cx="6268085" cy="433070"/>
          </a:xfrm>
          <a:custGeom>
            <a:avLst/>
            <a:gdLst/>
            <a:ahLst/>
            <a:cxnLst/>
            <a:rect l="l" t="t" r="r" b="b"/>
            <a:pathLst>
              <a:path w="6268084" h="433070">
                <a:moveTo>
                  <a:pt x="6267838" y="432741"/>
                </a:moveTo>
                <a:lnTo>
                  <a:pt x="0" y="432741"/>
                </a:lnTo>
                <a:lnTo>
                  <a:pt x="0" y="0"/>
                </a:lnTo>
                <a:lnTo>
                  <a:pt x="6267838" y="0"/>
                </a:lnTo>
                <a:lnTo>
                  <a:pt x="6267838" y="432741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4940675" y="2998512"/>
            <a:ext cx="63468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65">
                <a:solidFill>
                  <a:srgbClr val="E9EBED"/>
                </a:solidFill>
                <a:latin typeface="Courier New"/>
                <a:cs typeface="Courier New"/>
              </a:rPr>
              <a:t>curl</a:t>
            </a:r>
            <a:r>
              <a:rPr dirty="0" sz="2000" spc="-110">
                <a:solidFill>
                  <a:srgbClr val="E9EBED"/>
                </a:solidFill>
                <a:latin typeface="Courier New"/>
                <a:cs typeface="Courier New"/>
              </a:rPr>
              <a:t> </a:t>
            </a:r>
            <a:r>
              <a:rPr dirty="0" sz="2000" spc="-200">
                <a:solidFill>
                  <a:srgbClr val="E9EBED"/>
                </a:solidFill>
                <a:latin typeface="Courier New"/>
                <a:cs typeface="Courier New"/>
              </a:rPr>
              <a:t>https://api.openai.com/v1/chat/completions</a:t>
            </a:r>
            <a:r>
              <a:rPr dirty="0" sz="2000">
                <a:solidFill>
                  <a:srgbClr val="E9EBED"/>
                </a:solidFill>
                <a:latin typeface="Courier New"/>
                <a:cs typeface="Courier New"/>
              </a:rPr>
              <a:t> </a:t>
            </a:r>
            <a:r>
              <a:rPr dirty="0" sz="2000" spc="-50">
                <a:solidFill>
                  <a:srgbClr val="E9EBED"/>
                </a:solidFill>
                <a:latin typeface="Courier New"/>
                <a:cs typeface="Courier New"/>
              </a:rPr>
              <a:t>\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238249" y="3438612"/>
            <a:ext cx="229235" cy="238760"/>
          </a:xfrm>
          <a:prstGeom prst="rect">
            <a:avLst/>
          </a:prstGeom>
          <a:solidFill>
            <a:srgbClr val="28282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75"/>
              </a:lnSpc>
            </a:pPr>
            <a:r>
              <a:rPr dirty="0" sz="1650" spc="-75">
                <a:solidFill>
                  <a:srgbClr val="E9EBED"/>
                </a:solidFill>
                <a:latin typeface="Arial"/>
                <a:cs typeface="Arial"/>
              </a:rPr>
              <a:t>-</a:t>
            </a:r>
            <a:r>
              <a:rPr dirty="0" sz="1650" spc="-50">
                <a:solidFill>
                  <a:srgbClr val="E9EBED"/>
                </a:solidFill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9880672" y="3390948"/>
            <a:ext cx="78105" cy="286385"/>
          </a:xfrm>
          <a:custGeom>
            <a:avLst/>
            <a:gdLst/>
            <a:ahLst/>
            <a:cxnLst/>
            <a:rect l="l" t="t" r="r" b="b"/>
            <a:pathLst>
              <a:path w="78104" h="286385">
                <a:moveTo>
                  <a:pt x="77801" y="286388"/>
                </a:moveTo>
                <a:lnTo>
                  <a:pt x="0" y="286388"/>
                </a:lnTo>
                <a:lnTo>
                  <a:pt x="0" y="0"/>
                </a:lnTo>
                <a:lnTo>
                  <a:pt x="77801" y="0"/>
                </a:lnTo>
                <a:lnTo>
                  <a:pt x="77801" y="286388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9867971" y="3386551"/>
            <a:ext cx="7747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0">
                <a:solidFill>
                  <a:srgbClr val="E9EBED"/>
                </a:solidFill>
                <a:latin typeface="Arial"/>
                <a:cs typeface="Arial"/>
              </a:rPr>
              <a:t>\</a:t>
            </a:r>
            <a:endParaRPr sz="16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4616732" y="3026779"/>
            <a:ext cx="226060" cy="573405"/>
          </a:xfrm>
          <a:prstGeom prst="rect">
            <a:avLst/>
          </a:prstGeom>
          <a:solidFill>
            <a:srgbClr val="28282B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2650" spc="-780">
                <a:solidFill>
                  <a:srgbClr val="E9EBED"/>
                </a:solidFill>
                <a:latin typeface="Courier New"/>
                <a:cs typeface="Courier New"/>
              </a:rPr>
              <a:t>ro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37051" y="4029549"/>
            <a:ext cx="113538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36363A"/>
                </a:solidFill>
                <a:latin typeface="Courier New"/>
                <a:cs typeface="Courier New"/>
              </a:rPr>
              <a:t>ENDPOINTS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5238249" y="3739038"/>
            <a:ext cx="229235" cy="286385"/>
          </a:xfrm>
          <a:custGeom>
            <a:avLst/>
            <a:gdLst/>
            <a:ahLst/>
            <a:cxnLst/>
            <a:rect l="l" t="t" r="r" b="b"/>
            <a:pathLst>
              <a:path w="229235" h="286385">
                <a:moveTo>
                  <a:pt x="228828" y="286388"/>
                </a:moveTo>
                <a:lnTo>
                  <a:pt x="0" y="286388"/>
                </a:lnTo>
                <a:lnTo>
                  <a:pt x="0" y="0"/>
                </a:lnTo>
                <a:lnTo>
                  <a:pt x="228828" y="0"/>
                </a:lnTo>
                <a:lnTo>
                  <a:pt x="228828" y="286388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5225548" y="3734640"/>
            <a:ext cx="24892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E9EBED"/>
                </a:solidFill>
                <a:latin typeface="Arial"/>
                <a:cs typeface="Arial"/>
              </a:rPr>
              <a:t>-</a:t>
            </a:r>
            <a:r>
              <a:rPr dirty="0" sz="1650" spc="-50">
                <a:solidFill>
                  <a:srgbClr val="E9EBED"/>
                </a:solidFill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5221614" y="4036399"/>
            <a:ext cx="224790" cy="433070"/>
          </a:xfrm>
          <a:custGeom>
            <a:avLst/>
            <a:gdLst/>
            <a:ahLst/>
            <a:cxnLst/>
            <a:rect l="l" t="t" r="r" b="b"/>
            <a:pathLst>
              <a:path w="224789" h="433070">
                <a:moveTo>
                  <a:pt x="224252" y="432741"/>
                </a:moveTo>
                <a:lnTo>
                  <a:pt x="0" y="432741"/>
                </a:lnTo>
                <a:lnTo>
                  <a:pt x="0" y="0"/>
                </a:lnTo>
                <a:lnTo>
                  <a:pt x="224252" y="0"/>
                </a:lnTo>
                <a:lnTo>
                  <a:pt x="224252" y="432741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5208913" y="4029041"/>
            <a:ext cx="2698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45">
                <a:solidFill>
                  <a:srgbClr val="E9EBED"/>
                </a:solidFill>
                <a:latin typeface="Courier New"/>
                <a:cs typeface="Courier New"/>
              </a:rPr>
              <a:t>-</a:t>
            </a:r>
            <a:r>
              <a:rPr dirty="0" sz="2000" spc="-180">
                <a:solidFill>
                  <a:srgbClr val="E9EBED"/>
                </a:solidFill>
                <a:latin typeface="Courier New"/>
                <a:cs typeface="Courier New"/>
              </a:rPr>
              <a:t>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10760004" y="3740268"/>
            <a:ext cx="82550" cy="346710"/>
          </a:xfrm>
          <a:custGeom>
            <a:avLst/>
            <a:gdLst/>
            <a:ahLst/>
            <a:cxnLst/>
            <a:rect l="l" t="t" r="r" b="b"/>
            <a:pathLst>
              <a:path w="82550" h="346710">
                <a:moveTo>
                  <a:pt x="82378" y="346193"/>
                </a:moveTo>
                <a:lnTo>
                  <a:pt x="0" y="346193"/>
                </a:lnTo>
                <a:lnTo>
                  <a:pt x="0" y="0"/>
                </a:lnTo>
                <a:lnTo>
                  <a:pt x="82378" y="0"/>
                </a:lnTo>
                <a:lnTo>
                  <a:pt x="82378" y="346193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10747303" y="3731841"/>
            <a:ext cx="12318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0">
                <a:solidFill>
                  <a:srgbClr val="E9EBED"/>
                </a:solidFill>
                <a:latin typeface="Courier New"/>
                <a:cs typeface="Courier New"/>
              </a:rPr>
              <a:t>\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30161" y="4541506"/>
            <a:ext cx="1202055" cy="1628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7"/>
                </a:solidFill>
                <a:latin typeface="Arial"/>
                <a:cs typeface="Arial"/>
              </a:rPr>
              <a:t>Audio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200400"/>
              </a:lnSpc>
            </a:pPr>
            <a:r>
              <a:rPr dirty="0" sz="1500" spc="45">
                <a:solidFill>
                  <a:srgbClr val="828087"/>
                </a:solidFill>
                <a:latin typeface="Arial"/>
                <a:cs typeface="Arial"/>
              </a:rPr>
              <a:t>Chat </a:t>
            </a:r>
            <a:r>
              <a:rPr dirty="0" sz="1500" spc="65">
                <a:solidFill>
                  <a:srgbClr val="828087"/>
                </a:solidFill>
                <a:latin typeface="Arial"/>
                <a:cs typeface="Arial"/>
              </a:rPr>
              <a:t>Completions </a:t>
            </a:r>
            <a:r>
              <a:rPr dirty="0" sz="1500" spc="60">
                <a:solidFill>
                  <a:srgbClr val="828087"/>
                </a:solidFill>
                <a:latin typeface="Arial"/>
                <a:cs typeface="Arial"/>
              </a:rPr>
              <a:t>Embedd</a:t>
            </a:r>
            <a:r>
              <a:rPr dirty="0" sz="1500" spc="35">
                <a:solidFill>
                  <a:srgbClr val="828087"/>
                </a:solidFill>
                <a:latin typeface="Arial"/>
                <a:cs typeface="Arial"/>
              </a:rPr>
              <a:t> </a:t>
            </a:r>
            <a:r>
              <a:rPr dirty="0" sz="1500" spc="30">
                <a:solidFill>
                  <a:srgbClr val="828087"/>
                </a:solidFill>
                <a:latin typeface="Arial"/>
                <a:cs typeface="Arial"/>
              </a:rPr>
              <a:t>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33212" y="6373557"/>
            <a:ext cx="10845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28087"/>
                </a:solidFill>
                <a:latin typeface="Arial"/>
                <a:cs typeface="Arial"/>
              </a:rPr>
              <a:t>Fine-</a:t>
            </a:r>
            <a:r>
              <a:rPr dirty="0" sz="1500" spc="50">
                <a:solidFill>
                  <a:srgbClr val="828087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33212" y="6822409"/>
            <a:ext cx="46418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828087"/>
                </a:solidFill>
                <a:latin typeface="Arial"/>
                <a:cs typeface="Arial"/>
              </a:rPr>
              <a:t>File</a:t>
            </a:r>
            <a:r>
              <a:rPr dirty="0" sz="1500" spc="-20">
                <a:solidFill>
                  <a:srgbClr val="BFBFC4"/>
                </a:solidFill>
                <a:latin typeface="Arial"/>
                <a:cs typeface="Arial"/>
              </a:rPr>
              <a:t>,</a:t>
            </a:r>
            <a:r>
              <a:rPr dirty="0" sz="1500" spc="-20">
                <a:solidFill>
                  <a:srgbClr val="828087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21961" y="7280423"/>
            <a:ext cx="1250315" cy="2897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28087"/>
                </a:solidFill>
                <a:latin typeface="Arial"/>
                <a:cs typeface="Arial"/>
              </a:rPr>
              <a:t>Image</a:t>
            </a:r>
            <a:r>
              <a:rPr dirty="0" sz="1500" spc="70">
                <a:solidFill>
                  <a:srgbClr val="BFBFC4"/>
                </a:solidFill>
                <a:latin typeface="Arial"/>
                <a:cs typeface="Arial"/>
              </a:rPr>
              <a:t>,</a:t>
            </a:r>
            <a:r>
              <a:rPr dirty="0" sz="1500" spc="70">
                <a:solidFill>
                  <a:srgbClr val="828087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  <a:p>
            <a:pPr marL="24765" marR="83185" indent="4445">
              <a:lnSpc>
                <a:spcPct val="200400"/>
              </a:lnSpc>
              <a:spcBef>
                <a:spcPts val="70"/>
              </a:spcBef>
            </a:pPr>
            <a:r>
              <a:rPr dirty="0" sz="1500" spc="-10">
                <a:solidFill>
                  <a:srgbClr val="828087"/>
                </a:solidFill>
                <a:latin typeface="Arial"/>
                <a:cs typeface="Arial"/>
              </a:rPr>
              <a:t>Models </a:t>
            </a:r>
            <a:r>
              <a:rPr dirty="0" sz="1500" spc="40">
                <a:solidFill>
                  <a:srgbClr val="828087"/>
                </a:solidFill>
                <a:latin typeface="Arial"/>
                <a:cs typeface="Arial"/>
              </a:rPr>
              <a:t>Moderations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1500">
              <a:latin typeface="Arial"/>
              <a:cs typeface="Arial"/>
            </a:endParaRPr>
          </a:p>
          <a:p>
            <a:pPr marL="28575">
              <a:lnSpc>
                <a:spcPct val="100000"/>
              </a:lnSpc>
            </a:pPr>
            <a:r>
              <a:rPr dirty="0" sz="1600" spc="-100" b="1">
                <a:solidFill>
                  <a:srgbClr val="36363A"/>
                </a:solidFill>
                <a:latin typeface="Courier New"/>
                <a:cs typeface="Courier New"/>
              </a:rPr>
              <a:t>DEPREC.ATED</a:t>
            </a:r>
            <a:endParaRPr sz="1600">
              <a:latin typeface="Courier New"/>
              <a:cs typeface="Courier New"/>
            </a:endParaRPr>
          </a:p>
          <a:p>
            <a:pPr marL="24130" marR="226695" indent="-635">
              <a:lnSpc>
                <a:spcPct val="200400"/>
              </a:lnSpc>
              <a:spcBef>
                <a:spcPts val="305"/>
              </a:spcBef>
            </a:pPr>
            <a:r>
              <a:rPr dirty="0" sz="1500" spc="60">
                <a:solidFill>
                  <a:srgbClr val="828087"/>
                </a:solidFill>
                <a:latin typeface="Arial"/>
                <a:cs typeface="Arial"/>
              </a:rPr>
              <a:t>Fine-</a:t>
            </a:r>
            <a:r>
              <a:rPr dirty="0" sz="1500" spc="55">
                <a:solidFill>
                  <a:srgbClr val="828087"/>
                </a:solidFill>
                <a:latin typeface="Arial"/>
                <a:cs typeface="Arial"/>
              </a:rPr>
              <a:t>tunes </a:t>
            </a:r>
            <a:r>
              <a:rPr dirty="0" sz="1500" spc="70">
                <a:solidFill>
                  <a:srgbClr val="828087"/>
                </a:solidFill>
                <a:latin typeface="Arial"/>
                <a:cs typeface="Arial"/>
              </a:rPr>
              <a:t>Edits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325546" y="6187554"/>
            <a:ext cx="10817225" cy="106553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740"/>
              </a:spcBef>
              <a:tabLst>
                <a:tab pos="2743200" algn="l"/>
                <a:tab pos="9599295" algn="l"/>
              </a:tabLst>
            </a:pP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This</a:t>
            </a:r>
            <a:r>
              <a:rPr dirty="0" sz="1750" spc="1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36363A"/>
                </a:solidFill>
                <a:latin typeface="Arial"/>
                <a:cs typeface="Arial"/>
              </a:rPr>
              <a:t>request</a:t>
            </a:r>
            <a:r>
              <a:rPr dirty="0" sz="1750" spc="80">
                <a:solidFill>
                  <a:srgbClr val="36363A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B4B4F"/>
                </a:solidFill>
                <a:latin typeface="Arial"/>
                <a:cs typeface="Arial"/>
              </a:rPr>
              <a:t>quer</a:t>
            </a:r>
            <a:r>
              <a:rPr dirty="0" sz="1750" spc="45">
                <a:solidFill>
                  <a:srgbClr val="6B6B6E"/>
                </a:solidFill>
                <a:latin typeface="Arial"/>
                <a:cs typeface="Arial"/>
              </a:rPr>
              <a:t>i</a:t>
            </a:r>
            <a:r>
              <a:rPr dirty="0" sz="1750" spc="45">
                <a:solidFill>
                  <a:srgbClr val="4B4B4F"/>
                </a:solidFill>
                <a:latin typeface="Arial"/>
                <a:cs typeface="Arial"/>
              </a:rPr>
              <a:t>es</a:t>
            </a:r>
            <a:r>
              <a:rPr dirty="0" sz="1750" spc="1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B4B4F"/>
                </a:solidFill>
                <a:latin typeface="Arial"/>
                <a:cs typeface="Arial"/>
              </a:rPr>
              <a:t>the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	</a:t>
            </a:r>
            <a:r>
              <a:rPr dirty="0" sz="1600" spc="215">
                <a:solidFill>
                  <a:srgbClr val="4B4B4F"/>
                </a:solidFill>
                <a:latin typeface="Times New Roman"/>
                <a:cs typeface="Times New Roman"/>
              </a:rPr>
              <a:t>gpt</a:t>
            </a:r>
            <a:r>
              <a:rPr dirty="0" sz="1600" spc="215">
                <a:solidFill>
                  <a:srgbClr val="6B6B6E"/>
                </a:solidFill>
                <a:latin typeface="Times New Roman"/>
                <a:cs typeface="Times New Roman"/>
              </a:rPr>
              <a:t>-</a:t>
            </a:r>
            <a:r>
              <a:rPr dirty="0" sz="1600" spc="204">
                <a:solidFill>
                  <a:srgbClr val="4B4B4F"/>
                </a:solidFill>
                <a:latin typeface="Times New Roman"/>
                <a:cs typeface="Times New Roman"/>
              </a:rPr>
              <a:t>3</a:t>
            </a:r>
            <a:r>
              <a:rPr dirty="0" sz="1600" spc="204">
                <a:solidFill>
                  <a:srgbClr val="6B6B6E"/>
                </a:solidFill>
                <a:latin typeface="Times New Roman"/>
                <a:cs typeface="Times New Roman"/>
              </a:rPr>
              <a:t>.</a:t>
            </a:r>
            <a:r>
              <a:rPr dirty="0" sz="1600" spc="-100">
                <a:solidFill>
                  <a:srgbClr val="6B6B6E"/>
                </a:solidFill>
                <a:latin typeface="Times New Roman"/>
                <a:cs typeface="Times New Roman"/>
              </a:rPr>
              <a:t> </a:t>
            </a:r>
            <a:r>
              <a:rPr dirty="0" sz="1400" spc="260">
                <a:solidFill>
                  <a:srgbClr val="4B4B4F"/>
                </a:solidFill>
                <a:latin typeface="Arial"/>
                <a:cs typeface="Arial"/>
              </a:rPr>
              <a:t>s</a:t>
            </a:r>
            <a:r>
              <a:rPr dirty="0" sz="1400" spc="260">
                <a:solidFill>
                  <a:srgbClr val="6B6B6E"/>
                </a:solidFill>
                <a:latin typeface="Arial"/>
                <a:cs typeface="Arial"/>
              </a:rPr>
              <a:t>-</a:t>
            </a:r>
            <a:r>
              <a:rPr dirty="0" sz="1400" spc="260">
                <a:solidFill>
                  <a:srgbClr val="4B4B4F"/>
                </a:solidFill>
                <a:latin typeface="Arial"/>
                <a:cs typeface="Arial"/>
              </a:rPr>
              <a:t>tu</a:t>
            </a:r>
            <a:r>
              <a:rPr dirty="0" sz="1400" spc="-18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600" spc="310">
                <a:solidFill>
                  <a:srgbClr val="4B4B4F"/>
                </a:solidFill>
                <a:latin typeface="Times New Roman"/>
                <a:cs typeface="Times New Roman"/>
              </a:rPr>
              <a:t>rbo</a:t>
            </a:r>
            <a:r>
              <a:rPr dirty="0" sz="1600" spc="105">
                <a:solidFill>
                  <a:srgbClr val="4B4B4F"/>
                </a:solidFill>
                <a:latin typeface="Times New Roman"/>
                <a:cs typeface="Times New Roman"/>
              </a:rPr>
              <a:t> </a:t>
            </a:r>
            <a:r>
              <a:rPr dirty="0" sz="1750" spc="70">
                <a:solidFill>
                  <a:srgbClr val="4B4B4F"/>
                </a:solidFill>
                <a:latin typeface="Arial"/>
                <a:cs typeface="Arial"/>
              </a:rPr>
              <a:t>model </a:t>
            </a:r>
            <a:r>
              <a:rPr dirty="0" sz="1750" spc="60">
                <a:solidFill>
                  <a:srgbClr val="4B4B4F"/>
                </a:solidFill>
                <a:latin typeface="Arial"/>
                <a:cs typeface="Arial"/>
              </a:rPr>
              <a:t>{wh</a:t>
            </a:r>
            <a:r>
              <a:rPr dirty="0" sz="1750" spc="60">
                <a:solidFill>
                  <a:srgbClr val="6B6B6E"/>
                </a:solidFill>
                <a:latin typeface="Arial"/>
                <a:cs typeface="Arial"/>
              </a:rPr>
              <a:t>i</a:t>
            </a:r>
            <a:r>
              <a:rPr dirty="0" sz="1750" spc="60">
                <a:solidFill>
                  <a:srgbClr val="4B4B4F"/>
                </a:solidFill>
                <a:latin typeface="Arial"/>
                <a:cs typeface="Arial"/>
              </a:rPr>
              <a:t>ch</a:t>
            </a:r>
            <a:r>
              <a:rPr dirty="0" sz="1750" spc="-9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B4F"/>
                </a:solidFill>
                <a:latin typeface="Arial"/>
                <a:cs typeface="Arial"/>
              </a:rPr>
              <a:t>under</a:t>
            </a:r>
            <a:r>
              <a:rPr dirty="0" sz="1750" spc="60">
                <a:solidFill>
                  <a:srgbClr val="4B4B4F"/>
                </a:solidFill>
                <a:latin typeface="Arial"/>
                <a:cs typeface="Arial"/>
              </a:rPr>
              <a:t> the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 hood</a:t>
            </a:r>
            <a:r>
              <a:rPr dirty="0" sz="1750" spc="-5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B4B4F"/>
                </a:solidFill>
                <a:latin typeface="Arial"/>
                <a:cs typeface="Arial"/>
              </a:rPr>
              <a:t>points</a:t>
            </a:r>
            <a:r>
              <a:rPr dirty="0" sz="1750" spc="-6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B4B4F"/>
                </a:solidFill>
                <a:latin typeface="Arial"/>
                <a:cs typeface="Arial"/>
              </a:rPr>
              <a:t>to </a:t>
            </a:r>
            <a:r>
              <a:rPr dirty="0" sz="1750" spc="85">
                <a:solidFill>
                  <a:srgbClr val="4B4B4F"/>
                </a:solidFill>
                <a:latin typeface="Arial"/>
                <a:cs typeface="Arial"/>
              </a:rPr>
              <a:t>the</a:t>
            </a:r>
            <a:r>
              <a:rPr dirty="0" sz="1750" spc="-12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50A38A"/>
                </a:solidFill>
                <a:latin typeface="Arial"/>
                <a:cs typeface="Arial"/>
              </a:rPr>
              <a:t>latest</a:t>
            </a:r>
            <a:r>
              <a:rPr dirty="0" sz="1750" b="1">
                <a:solidFill>
                  <a:srgbClr val="50A38A"/>
                </a:solidFill>
                <a:latin typeface="Arial"/>
                <a:cs typeface="Arial"/>
              </a:rPr>
              <a:t>	</a:t>
            </a:r>
            <a:r>
              <a:rPr dirty="0" sz="1600" spc="215">
                <a:solidFill>
                  <a:srgbClr val="50A38A"/>
                </a:solidFill>
                <a:latin typeface="Times New Roman"/>
                <a:cs typeface="Times New Roman"/>
              </a:rPr>
              <a:t>gpt</a:t>
            </a:r>
            <a:r>
              <a:rPr dirty="0" sz="1600" spc="215">
                <a:solidFill>
                  <a:srgbClr val="7EAA9E"/>
                </a:solidFill>
                <a:latin typeface="Times New Roman"/>
                <a:cs typeface="Times New Roman"/>
              </a:rPr>
              <a:t>-</a:t>
            </a:r>
            <a:r>
              <a:rPr dirty="0" sz="1600" spc="204">
                <a:solidFill>
                  <a:srgbClr val="50A38A"/>
                </a:solidFill>
                <a:latin typeface="Times New Roman"/>
                <a:cs typeface="Times New Roman"/>
              </a:rPr>
              <a:t>3.</a:t>
            </a:r>
            <a:r>
              <a:rPr dirty="0" sz="1600" spc="-114">
                <a:solidFill>
                  <a:srgbClr val="50A38A"/>
                </a:solidFill>
                <a:latin typeface="Times New Roman"/>
                <a:cs typeface="Times New Roman"/>
              </a:rPr>
              <a:t> </a:t>
            </a:r>
            <a:r>
              <a:rPr dirty="0" sz="1750" spc="-25">
                <a:solidFill>
                  <a:srgbClr val="50A38A"/>
                </a:solidFill>
                <a:latin typeface="Arial"/>
                <a:cs typeface="Arial"/>
              </a:rPr>
              <a:t>s</a:t>
            </a:r>
            <a:r>
              <a:rPr dirty="0" sz="1750" spc="-25">
                <a:solidFill>
                  <a:srgbClr val="7EAA9E"/>
                </a:solidFill>
                <a:latin typeface="Arial"/>
                <a:cs typeface="Arial"/>
              </a:rPr>
              <a:t>­</a:t>
            </a:r>
            <a:endParaRPr sz="1750">
              <a:latin typeface="Arial"/>
              <a:cs typeface="Arial"/>
            </a:endParaRPr>
          </a:p>
          <a:p>
            <a:pPr marL="56515">
              <a:lnSpc>
                <a:spcPts val="1495"/>
              </a:lnSpc>
              <a:spcBef>
                <a:spcPts val="640"/>
              </a:spcBef>
              <a:tabLst>
                <a:tab pos="753745" algn="l"/>
              </a:tabLst>
            </a:pPr>
            <a:r>
              <a:rPr dirty="0" sz="1600" spc="170">
                <a:solidFill>
                  <a:srgbClr val="50A38A"/>
                </a:solidFill>
                <a:latin typeface="Times New Roman"/>
                <a:cs typeface="Times New Roman"/>
              </a:rPr>
              <a:t>turbo</a:t>
            </a:r>
            <a:r>
              <a:rPr dirty="0" sz="1600">
                <a:solidFill>
                  <a:srgbClr val="50A38A"/>
                </a:solidFill>
                <a:latin typeface="Times New Roman"/>
                <a:cs typeface="Times New Roman"/>
              </a:rPr>
              <a:t>	</a:t>
            </a:r>
            <a:r>
              <a:rPr dirty="0" sz="1750" b="1">
                <a:solidFill>
                  <a:srgbClr val="50A38A"/>
                </a:solidFill>
                <a:latin typeface="Arial"/>
                <a:cs typeface="Arial"/>
              </a:rPr>
              <a:t>model</a:t>
            </a:r>
            <a:r>
              <a:rPr dirty="0" sz="1750" spc="-45" b="1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0A38A"/>
                </a:solidFill>
                <a:latin typeface="Arial"/>
                <a:cs typeface="Arial"/>
              </a:rPr>
              <a:t>variant</a:t>
            </a:r>
            <a:r>
              <a:rPr dirty="0" sz="1750" b="1">
                <a:solidFill>
                  <a:srgbClr val="4B4B4F"/>
                </a:solidFill>
                <a:latin typeface="Arial"/>
                <a:cs typeface="Arial"/>
              </a:rPr>
              <a:t>)</a:t>
            </a:r>
            <a:r>
              <a:rPr dirty="0" sz="1750" spc="-75" b="1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to</a:t>
            </a:r>
            <a:r>
              <a:rPr dirty="0" sz="1750" spc="17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B4F"/>
                </a:solidFill>
                <a:latin typeface="Arial"/>
                <a:cs typeface="Arial"/>
              </a:rPr>
              <a:t>complete</a:t>
            </a:r>
            <a:r>
              <a:rPr dirty="0" sz="1750" spc="10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B4F"/>
                </a:solidFill>
                <a:latin typeface="Arial"/>
                <a:cs typeface="Arial"/>
              </a:rPr>
              <a:t>the</a:t>
            </a:r>
            <a:r>
              <a:rPr dirty="0" sz="1750" spc="-1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B4B4F"/>
                </a:solidFill>
                <a:latin typeface="Arial"/>
                <a:cs typeface="Arial"/>
              </a:rPr>
              <a:t>text</a:t>
            </a:r>
            <a:r>
              <a:rPr dirty="0" sz="1750" spc="-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B4B4F"/>
                </a:solidFill>
                <a:latin typeface="Arial"/>
                <a:cs typeface="Arial"/>
              </a:rPr>
              <a:t>starting</a:t>
            </a:r>
            <a:r>
              <a:rPr dirty="0" sz="1750" spc="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B4B4F"/>
                </a:solidFill>
                <a:latin typeface="Arial"/>
                <a:cs typeface="Arial"/>
              </a:rPr>
              <a:t>with</a:t>
            </a:r>
            <a:r>
              <a:rPr dirty="0" sz="1750" spc="-6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a</a:t>
            </a:r>
            <a:r>
              <a:rPr dirty="0" sz="1750" spc="-6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B4B4F"/>
                </a:solidFill>
                <a:latin typeface="Arial"/>
                <a:cs typeface="Arial"/>
              </a:rPr>
              <a:t>prompt</a:t>
            </a:r>
            <a:r>
              <a:rPr dirty="0" sz="1750" spc="3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of</a:t>
            </a:r>
            <a:r>
              <a:rPr dirty="0" sz="1750" spc="13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baseline="64102" sz="975">
                <a:solidFill>
                  <a:srgbClr val="6B6B6E"/>
                </a:solidFill>
                <a:latin typeface="Arial"/>
                <a:cs typeface="Arial"/>
              </a:rPr>
              <a:t>11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Say</a:t>
            </a:r>
            <a:r>
              <a:rPr dirty="0" sz="1750" spc="114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80" i="1">
                <a:solidFill>
                  <a:srgbClr val="4B4B4F"/>
                </a:solidFill>
                <a:latin typeface="Arial"/>
                <a:cs typeface="Arial"/>
              </a:rPr>
              <a:t>this</a:t>
            </a:r>
            <a:r>
              <a:rPr dirty="0" sz="1750" i="1">
                <a:solidFill>
                  <a:srgbClr val="4B4B4F"/>
                </a:solidFill>
                <a:latin typeface="Arial"/>
                <a:cs typeface="Arial"/>
              </a:rPr>
              <a:t> is a</a:t>
            </a:r>
            <a:r>
              <a:rPr dirty="0" sz="1750" spc="60" i="1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B4B4F"/>
                </a:solidFill>
                <a:latin typeface="Arial"/>
                <a:cs typeface="Arial"/>
              </a:rPr>
              <a:t>test</a:t>
            </a:r>
            <a:r>
              <a:rPr dirty="0" baseline="64102" sz="975" spc="112">
                <a:solidFill>
                  <a:srgbClr val="4B4B4F"/>
                </a:solidFill>
                <a:latin typeface="Arial"/>
                <a:cs typeface="Arial"/>
              </a:rPr>
              <a:t>11</a:t>
            </a:r>
            <a:r>
              <a:rPr dirty="0" baseline="64102" sz="975" spc="322">
                <a:solidFill>
                  <a:srgbClr val="4B4B4F"/>
                </a:solidFill>
                <a:latin typeface="Arial"/>
                <a:cs typeface="Arial"/>
              </a:rPr>
              <a:t>  </a:t>
            </a:r>
            <a:r>
              <a:rPr dirty="0" sz="1750" spc="-10">
                <a:solidFill>
                  <a:srgbClr val="4B4B4F"/>
                </a:solidFill>
                <a:latin typeface="Arial"/>
                <a:cs typeface="Arial"/>
              </a:rPr>
              <a:t>You</a:t>
            </a:r>
            <a:r>
              <a:rPr dirty="0" sz="1750" spc="1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should</a:t>
            </a:r>
            <a:r>
              <a:rPr dirty="0" sz="1750" spc="-3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B4B4F"/>
                </a:solidFill>
                <a:latin typeface="Arial"/>
                <a:cs typeface="Arial"/>
              </a:rPr>
              <a:t>get</a:t>
            </a:r>
            <a:endParaRPr sz="1750">
              <a:latin typeface="Arial"/>
              <a:cs typeface="Arial"/>
            </a:endParaRPr>
          </a:p>
          <a:p>
            <a:pPr algn="r" marR="1638935">
              <a:lnSpc>
                <a:spcPts val="385"/>
              </a:lnSpc>
            </a:pPr>
            <a:r>
              <a:rPr dirty="0" sz="650" spc="-50">
                <a:solidFill>
                  <a:srgbClr val="4B4B4F"/>
                </a:solidFill>
                <a:latin typeface="Arial"/>
                <a:cs typeface="Arial"/>
              </a:rPr>
              <a:t>.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6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sz="1750" spc="85">
                <a:solidFill>
                  <a:srgbClr val="4B4B4F"/>
                </a:solidFill>
                <a:latin typeface="Arial"/>
                <a:cs typeface="Arial"/>
              </a:rPr>
              <a:t>a</a:t>
            </a:r>
            <a:r>
              <a:rPr dirty="0" sz="1750" spc="-4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response</a:t>
            </a:r>
            <a:r>
              <a:rPr dirty="0" sz="1750" spc="6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B4B4F"/>
                </a:solidFill>
                <a:latin typeface="Arial"/>
                <a:cs typeface="Arial"/>
              </a:rPr>
              <a:t>back</a:t>
            </a:r>
            <a:r>
              <a:rPr dirty="0" sz="1750" spc="3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4B4B4F"/>
                </a:solidFill>
                <a:latin typeface="Arial"/>
                <a:cs typeface="Arial"/>
              </a:rPr>
              <a:t>that</a:t>
            </a:r>
            <a:r>
              <a:rPr dirty="0" sz="1750" spc="10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res</a:t>
            </a:r>
            <a:r>
              <a:rPr dirty="0" sz="1750">
                <a:latin typeface="Arial"/>
                <a:cs typeface="Arial"/>
              </a:rPr>
              <a:t>,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embles</a:t>
            </a:r>
            <a:r>
              <a:rPr dirty="0" sz="1750" spc="-4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B4F"/>
                </a:solidFill>
                <a:latin typeface="Arial"/>
                <a:cs typeface="Arial"/>
              </a:rPr>
              <a:t>the</a:t>
            </a:r>
            <a:r>
              <a:rPr dirty="0" sz="1750" spc="365">
                <a:solidFill>
                  <a:srgbClr val="4B4B4F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B4F"/>
                </a:solidFill>
                <a:latin typeface="Arial"/>
                <a:cs typeface="Arial"/>
              </a:rPr>
              <a:t>following</a:t>
            </a:r>
            <a:r>
              <a:rPr dirty="0" sz="1750" spc="50">
                <a:solidFill>
                  <a:srgbClr val="6B6B6E"/>
                </a:solidFill>
                <a:latin typeface="Arial"/>
                <a:cs typeface="Arial"/>
              </a:rPr>
              <a:t>: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5687059"/>
            <a:ext cx="96266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FFFFFF"/>
                </a:solidFill>
                <a:latin typeface="Courier New"/>
                <a:cs typeface="Courier New"/>
              </a:rPr>
              <a:t>https://api.openai.com/v1/chat/completions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>
                <a:solidFill>
                  <a:srgbClr val="FFFFFF"/>
                </a:solidFill>
              </a:rPr>
              <a:t>Using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250">
                <a:solidFill>
                  <a:srgbClr val="FFFFFF"/>
                </a:solidFill>
              </a:rPr>
              <a:t>the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35">
                <a:solidFill>
                  <a:srgbClr val="FFFFFF"/>
                </a:solidFill>
              </a:rPr>
              <a:t>OpenAI</a:t>
            </a:r>
            <a:r>
              <a:rPr dirty="0" spc="-305">
                <a:solidFill>
                  <a:srgbClr val="FFFFFF"/>
                </a:solidFill>
              </a:rPr>
              <a:t> </a:t>
            </a:r>
            <a:r>
              <a:rPr dirty="0" spc="-430">
                <a:solidFill>
                  <a:srgbClr val="FFFFFF"/>
                </a:solidFill>
              </a:rPr>
              <a:t>API</a:t>
            </a:r>
            <a:r>
              <a:rPr dirty="0" spc="-305">
                <a:solidFill>
                  <a:srgbClr val="FFFFFF"/>
                </a:solidFill>
              </a:rPr>
              <a:t> </a:t>
            </a:r>
            <a:r>
              <a:rPr dirty="0" spc="-340">
                <a:solidFill>
                  <a:srgbClr val="FFFFFF"/>
                </a:solidFill>
              </a:rPr>
              <a:t>with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265">
                <a:solidFill>
                  <a:srgbClr val="FFFFFF"/>
                </a:solidFill>
              </a:rPr>
              <a:t>Python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https://api.openai.com/v1/chat/completions</a:t>
            </a:r>
            <a:endParaRPr sz="3000"/>
          </a:p>
          <a:p>
            <a:pPr>
              <a:lnSpc>
                <a:spcPct val="100000"/>
              </a:lnSpc>
              <a:spcBef>
                <a:spcPts val="894"/>
              </a:spcBef>
            </a:pPr>
            <a:endParaRPr sz="3000"/>
          </a:p>
          <a:p>
            <a:pPr marL="12700">
              <a:lnSpc>
                <a:spcPct val="100000"/>
              </a:lnSpc>
            </a:pPr>
            <a:r>
              <a:rPr dirty="0" sz="3000"/>
              <a:t>payload</a:t>
            </a:r>
            <a:r>
              <a:rPr dirty="0" sz="3000" spc="-30"/>
              <a:t> </a:t>
            </a:r>
            <a:r>
              <a:rPr dirty="0" sz="3000"/>
              <a:t>=</a:t>
            </a:r>
            <a:r>
              <a:rPr dirty="0" sz="3000" spc="-20"/>
              <a:t> </a:t>
            </a:r>
            <a:r>
              <a:rPr dirty="0" sz="3000" spc="-50"/>
              <a:t>{</a:t>
            </a:r>
            <a:endParaRPr sz="3000"/>
          </a:p>
          <a:p>
            <a:pPr marL="926465">
              <a:lnSpc>
                <a:spcPct val="100000"/>
              </a:lnSpc>
              <a:spcBef>
                <a:spcPts val="409"/>
              </a:spcBef>
            </a:pPr>
            <a:r>
              <a:rPr dirty="0" sz="3000"/>
              <a:t>"model":</a:t>
            </a:r>
            <a:r>
              <a:rPr dirty="0" sz="3000" spc="-5"/>
              <a:t> </a:t>
            </a:r>
            <a:r>
              <a:rPr dirty="0" sz="3000" spc="-10"/>
              <a:t>"gpt-3.5-turbo",</a:t>
            </a:r>
            <a:endParaRPr sz="3000"/>
          </a:p>
          <a:p>
            <a:pPr marL="926465" marR="5080">
              <a:lnSpc>
                <a:spcPts val="4010"/>
              </a:lnSpc>
              <a:spcBef>
                <a:spcPts val="80"/>
              </a:spcBef>
            </a:pPr>
            <a:r>
              <a:rPr dirty="0" sz="3000"/>
              <a:t>"messages":</a:t>
            </a:r>
            <a:r>
              <a:rPr dirty="0" sz="3000" spc="-50"/>
              <a:t> </a:t>
            </a:r>
            <a:r>
              <a:rPr dirty="0" sz="3000"/>
              <a:t>[{"role":</a:t>
            </a:r>
            <a:r>
              <a:rPr dirty="0" sz="3000" spc="-45"/>
              <a:t> </a:t>
            </a:r>
            <a:r>
              <a:rPr dirty="0" sz="3000"/>
              <a:t>"user",</a:t>
            </a:r>
            <a:r>
              <a:rPr dirty="0" sz="3000" spc="-45"/>
              <a:t> </a:t>
            </a:r>
            <a:r>
              <a:rPr dirty="0" sz="3000"/>
              <a:t>"content":</a:t>
            </a:r>
            <a:r>
              <a:rPr dirty="0" sz="3000" spc="-45"/>
              <a:t> </a:t>
            </a:r>
            <a:r>
              <a:rPr dirty="0" sz="3000" spc="-10"/>
              <a:t>prompt}], </a:t>
            </a:r>
            <a:r>
              <a:rPr dirty="0" sz="3000"/>
              <a:t>"max_tokens":</a:t>
            </a:r>
            <a:r>
              <a:rPr dirty="0" sz="3000" spc="-75"/>
              <a:t> </a:t>
            </a:r>
            <a:r>
              <a:rPr dirty="0" sz="3000" spc="-10"/>
              <a:t>max_tokens</a:t>
            </a:r>
            <a:endParaRPr sz="3000"/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3000" spc="-50"/>
              <a:t>}</a:t>
            </a:r>
            <a:endParaRPr sz="30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>
                <a:solidFill>
                  <a:srgbClr val="FFFFFF"/>
                </a:solidFill>
              </a:rPr>
              <a:t>Using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250">
                <a:solidFill>
                  <a:srgbClr val="FFFFFF"/>
                </a:solidFill>
              </a:rPr>
              <a:t>the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35">
                <a:solidFill>
                  <a:srgbClr val="FFFFFF"/>
                </a:solidFill>
              </a:rPr>
              <a:t>OpenAI</a:t>
            </a:r>
            <a:r>
              <a:rPr dirty="0" spc="-305">
                <a:solidFill>
                  <a:srgbClr val="FFFFFF"/>
                </a:solidFill>
              </a:rPr>
              <a:t> </a:t>
            </a:r>
            <a:r>
              <a:rPr dirty="0" spc="-430">
                <a:solidFill>
                  <a:srgbClr val="FFFFFF"/>
                </a:solidFill>
              </a:rPr>
              <a:t>API</a:t>
            </a:r>
            <a:r>
              <a:rPr dirty="0" spc="-305">
                <a:solidFill>
                  <a:srgbClr val="FFFFFF"/>
                </a:solidFill>
              </a:rPr>
              <a:t> </a:t>
            </a:r>
            <a:r>
              <a:rPr dirty="0" spc="-340">
                <a:solidFill>
                  <a:srgbClr val="FFFFFF"/>
                </a:solidFill>
              </a:rPr>
              <a:t>with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265">
                <a:solidFill>
                  <a:srgbClr val="FFFFFF"/>
                </a:solidFill>
              </a:rPr>
              <a:t>Python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https://api.openai.com/v1/chat/completions</a:t>
            </a:r>
            <a:endParaRPr sz="3000"/>
          </a:p>
          <a:p>
            <a:pPr>
              <a:lnSpc>
                <a:spcPct val="100000"/>
              </a:lnSpc>
              <a:spcBef>
                <a:spcPts val="894"/>
              </a:spcBef>
            </a:pPr>
            <a:endParaRPr sz="3000"/>
          </a:p>
          <a:p>
            <a:pPr marL="12700">
              <a:lnSpc>
                <a:spcPct val="100000"/>
              </a:lnSpc>
            </a:pPr>
            <a:r>
              <a:rPr dirty="0" sz="3000"/>
              <a:t>payload</a:t>
            </a:r>
            <a:r>
              <a:rPr dirty="0" sz="3000" spc="-30"/>
              <a:t> </a:t>
            </a:r>
            <a:r>
              <a:rPr dirty="0" sz="3000"/>
              <a:t>=</a:t>
            </a:r>
            <a:r>
              <a:rPr dirty="0" sz="3000" spc="-20"/>
              <a:t> </a:t>
            </a:r>
            <a:r>
              <a:rPr dirty="0" sz="3000" spc="-50"/>
              <a:t>{</a:t>
            </a:r>
            <a:endParaRPr sz="3000"/>
          </a:p>
          <a:p>
            <a:pPr marL="926465">
              <a:lnSpc>
                <a:spcPct val="100000"/>
              </a:lnSpc>
              <a:spcBef>
                <a:spcPts val="409"/>
              </a:spcBef>
            </a:pPr>
            <a:r>
              <a:rPr dirty="0" sz="3000"/>
              <a:t>"model":</a:t>
            </a:r>
            <a:r>
              <a:rPr dirty="0" sz="3000" spc="-5"/>
              <a:t> </a:t>
            </a:r>
            <a:r>
              <a:rPr dirty="0" sz="3000" spc="-10"/>
              <a:t>"</a:t>
            </a:r>
            <a:r>
              <a:rPr dirty="0" sz="3000" spc="-10">
                <a:solidFill>
                  <a:srgbClr val="FF1675"/>
                </a:solidFill>
              </a:rPr>
              <a:t>gpt-3.5-turbo</a:t>
            </a:r>
            <a:r>
              <a:rPr dirty="0" sz="3000" spc="-10"/>
              <a:t>",</a:t>
            </a:r>
            <a:endParaRPr sz="3000"/>
          </a:p>
          <a:p>
            <a:pPr marL="926465" marR="5080">
              <a:lnSpc>
                <a:spcPts val="4010"/>
              </a:lnSpc>
              <a:spcBef>
                <a:spcPts val="80"/>
              </a:spcBef>
            </a:pPr>
            <a:r>
              <a:rPr dirty="0" sz="3000"/>
              <a:t>"messages":</a:t>
            </a:r>
            <a:r>
              <a:rPr dirty="0" sz="3000" spc="-50"/>
              <a:t> </a:t>
            </a:r>
            <a:r>
              <a:rPr dirty="0" sz="3000"/>
              <a:t>[{"role":</a:t>
            </a:r>
            <a:r>
              <a:rPr dirty="0" sz="3000" spc="-45"/>
              <a:t> </a:t>
            </a:r>
            <a:r>
              <a:rPr dirty="0" sz="3000"/>
              <a:t>"user",</a:t>
            </a:r>
            <a:r>
              <a:rPr dirty="0" sz="3000" spc="-45"/>
              <a:t> </a:t>
            </a:r>
            <a:r>
              <a:rPr dirty="0" sz="3000"/>
              <a:t>"content":</a:t>
            </a:r>
            <a:r>
              <a:rPr dirty="0" sz="3000" spc="-45"/>
              <a:t> </a:t>
            </a:r>
            <a:r>
              <a:rPr dirty="0" sz="3000" spc="-10">
                <a:solidFill>
                  <a:srgbClr val="FF1675"/>
                </a:solidFill>
              </a:rPr>
              <a:t>prompt</a:t>
            </a:r>
            <a:r>
              <a:rPr dirty="0" sz="3000" spc="-10"/>
              <a:t>}], </a:t>
            </a:r>
            <a:r>
              <a:rPr dirty="0" sz="3000"/>
              <a:t>"max_tokens":</a:t>
            </a:r>
            <a:r>
              <a:rPr dirty="0" sz="3000" spc="-75"/>
              <a:t> </a:t>
            </a:r>
            <a:r>
              <a:rPr dirty="0" sz="3000" spc="-10"/>
              <a:t>max_tokens</a:t>
            </a:r>
            <a:endParaRPr sz="3000"/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3000" spc="-50"/>
              <a:t>}</a:t>
            </a:r>
            <a:endParaRPr sz="30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>
                <a:solidFill>
                  <a:srgbClr val="FFFFFF"/>
                </a:solidFill>
              </a:rPr>
              <a:t>Using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250">
                <a:solidFill>
                  <a:srgbClr val="FFFFFF"/>
                </a:solidFill>
              </a:rPr>
              <a:t>the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35">
                <a:solidFill>
                  <a:srgbClr val="FFFFFF"/>
                </a:solidFill>
              </a:rPr>
              <a:t>OpenAI</a:t>
            </a:r>
            <a:r>
              <a:rPr dirty="0" spc="-305">
                <a:solidFill>
                  <a:srgbClr val="FFFFFF"/>
                </a:solidFill>
              </a:rPr>
              <a:t> </a:t>
            </a:r>
            <a:r>
              <a:rPr dirty="0" spc="-430">
                <a:solidFill>
                  <a:srgbClr val="FFFFFF"/>
                </a:solidFill>
              </a:rPr>
              <a:t>API</a:t>
            </a:r>
            <a:r>
              <a:rPr dirty="0" spc="-305">
                <a:solidFill>
                  <a:srgbClr val="FFFFFF"/>
                </a:solidFill>
              </a:rPr>
              <a:t> </a:t>
            </a:r>
            <a:r>
              <a:rPr dirty="0" spc="-340">
                <a:solidFill>
                  <a:srgbClr val="FFFFFF"/>
                </a:solidFill>
              </a:rPr>
              <a:t>with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265">
                <a:solidFill>
                  <a:srgbClr val="FFFFFF"/>
                </a:solidFill>
              </a:rPr>
              <a:t>Python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740155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25">
                <a:solidFill>
                  <a:srgbClr val="FF1675"/>
                </a:solidFill>
              </a:rPr>
              <a:t>Using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240">
                <a:solidFill>
                  <a:srgbClr val="FF1675"/>
                </a:solidFill>
              </a:rPr>
              <a:t>the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295">
                <a:solidFill>
                  <a:srgbClr val="FF1675"/>
                </a:solidFill>
              </a:rPr>
              <a:t>OpenAI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395">
                <a:solidFill>
                  <a:srgbClr val="FF1675"/>
                </a:solidFill>
              </a:rPr>
              <a:t>API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315">
                <a:solidFill>
                  <a:srgbClr val="FF1675"/>
                </a:solidFill>
              </a:rPr>
              <a:t>with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185">
                <a:solidFill>
                  <a:srgbClr val="FF1675"/>
                </a:solidFill>
              </a:rPr>
              <a:t>Python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21767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55"/>
              <a:t>Using</a:t>
            </a:r>
            <a:r>
              <a:rPr dirty="0" sz="6000" spc="-400"/>
              <a:t> </a:t>
            </a:r>
            <a:r>
              <a:rPr dirty="0" sz="6000" spc="-285"/>
              <a:t>the</a:t>
            </a:r>
            <a:r>
              <a:rPr dirty="0" sz="6000" spc="-390"/>
              <a:t> </a:t>
            </a:r>
            <a:r>
              <a:rPr dirty="0" sz="6000" spc="-400"/>
              <a:t>OpenAI</a:t>
            </a:r>
            <a:r>
              <a:rPr dirty="0" sz="6000" spc="-395"/>
              <a:t> </a:t>
            </a:r>
            <a:r>
              <a:rPr dirty="0" sz="6000" spc="-300"/>
              <a:t>Python</a:t>
            </a:r>
            <a:r>
              <a:rPr dirty="0" sz="6000" spc="-390"/>
              <a:t> </a:t>
            </a:r>
            <a:r>
              <a:rPr dirty="0" sz="6000" spc="-415"/>
              <a:t>Library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1437" y="206138"/>
            <a:ext cx="402738" cy="3984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0160" y="1122164"/>
            <a:ext cx="810053" cy="50839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93585" y="1108423"/>
            <a:ext cx="1981835" cy="0"/>
          </a:xfrm>
          <a:custGeom>
            <a:avLst/>
            <a:gdLst/>
            <a:ahLst/>
            <a:cxnLst/>
            <a:rect l="l" t="t" r="r" b="b"/>
            <a:pathLst>
              <a:path w="1981835" h="0">
                <a:moveTo>
                  <a:pt x="0" y="0"/>
                </a:moveTo>
                <a:lnTo>
                  <a:pt x="1981655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66125" y="1612237"/>
            <a:ext cx="1890395" cy="0"/>
          </a:xfrm>
          <a:custGeom>
            <a:avLst/>
            <a:gdLst/>
            <a:ahLst/>
            <a:cxnLst/>
            <a:rect l="l" t="t" r="r" b="b"/>
            <a:pathLst>
              <a:path w="1890395" h="0">
                <a:moveTo>
                  <a:pt x="0" y="0"/>
                </a:moveTo>
                <a:lnTo>
                  <a:pt x="189012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210560" y="245346"/>
            <a:ext cx="14617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46AC8C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10398" y="245346"/>
            <a:ext cx="13049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90">
                <a:solidFill>
                  <a:srgbClr val="7E7E8E"/>
                </a:solidFill>
                <a:latin typeface="Arial"/>
                <a:cs typeface="Arial"/>
              </a:rPr>
              <a:t>API</a:t>
            </a:r>
            <a:r>
              <a:rPr dirty="0" sz="1500" spc="16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647184" y="245346"/>
            <a:ext cx="92964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Examples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906122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301025" y="245346"/>
            <a:ext cx="1094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Fine-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46AC8C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315554" y="190894"/>
            <a:ext cx="15538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01115" algn="l"/>
              </a:tabLst>
            </a:pPr>
            <a:r>
              <a:rPr dirty="0" sz="1900">
                <a:solidFill>
                  <a:srgbClr val="909197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909197"/>
                </a:solidFill>
                <a:latin typeface="Arial"/>
                <a:cs typeface="Arial"/>
              </a:rPr>
              <a:t>  </a:t>
            </a:r>
            <a:r>
              <a:rPr dirty="0" sz="1500" spc="40">
                <a:solidFill>
                  <a:srgbClr val="909197"/>
                </a:solidFill>
                <a:latin typeface="Arial"/>
                <a:cs typeface="Arial"/>
              </a:rPr>
              <a:t>For</a:t>
            </a:r>
            <a:r>
              <a:rPr dirty="0" sz="1500" spc="40">
                <a:solidFill>
                  <a:srgbClr val="6B6D77"/>
                </a:solidFill>
                <a:latin typeface="Arial"/>
                <a:cs typeface="Arial"/>
              </a:rPr>
              <a:t>u</a:t>
            </a:r>
            <a:r>
              <a:rPr dirty="0" sz="1500" spc="40">
                <a:solidFill>
                  <a:srgbClr val="909197"/>
                </a:solidFill>
                <a:latin typeface="Arial"/>
                <a:cs typeface="Arial"/>
              </a:rPr>
              <a:t>m</a:t>
            </a:r>
            <a:r>
              <a:rPr dirty="0" sz="1500">
                <a:solidFill>
                  <a:srgbClr val="909197"/>
                </a:solidFill>
                <a:latin typeface="Arial"/>
                <a:cs typeface="Arial"/>
              </a:rPr>
              <a:t>	</a:t>
            </a:r>
            <a:r>
              <a:rPr dirty="0" sz="2000" spc="-25" i="1">
                <a:solidFill>
                  <a:srgbClr val="909197"/>
                </a:solidFill>
                <a:latin typeface="Arial"/>
                <a:cs typeface="Arial"/>
              </a:rPr>
              <a:t>(i)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971546" y="254506"/>
            <a:ext cx="4953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Help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7281969" y="254506"/>
            <a:ext cx="6946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44464F"/>
                </a:solidFill>
                <a:latin typeface="Arial"/>
                <a:cs typeface="Arial"/>
              </a:rPr>
              <a:t>Lupo.ai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25089" y="1456513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765" y="0"/>
                </a:lnTo>
              </a:path>
            </a:pathLst>
          </a:custGeom>
          <a:ln w="12722">
            <a:solidFill>
              <a:srgbClr val="C8C8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312389" y="1176639"/>
            <a:ext cx="128651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dirty="0" sz="2100">
                <a:solidFill>
                  <a:srgbClr val="C8C8CF"/>
                </a:solidFill>
                <a:latin typeface="Arial"/>
                <a:cs typeface="Arial"/>
              </a:rPr>
              <a:t>[</a:t>
            </a:r>
            <a:r>
              <a:rPr dirty="0" sz="2100" spc="135">
                <a:solidFill>
                  <a:srgbClr val="C8C8CF"/>
                </a:solidFill>
                <a:latin typeface="Arial"/>
                <a:cs typeface="Arial"/>
              </a:rPr>
              <a:t> </a:t>
            </a:r>
            <a:r>
              <a:rPr dirty="0" sz="2100" spc="-50">
                <a:solidFill>
                  <a:srgbClr val="B3B5BD"/>
                </a:solidFill>
                <a:latin typeface="Arial"/>
                <a:cs typeface="Arial"/>
              </a:rPr>
              <a:t>Q</a:t>
            </a:r>
            <a:r>
              <a:rPr dirty="0" sz="2100">
                <a:solidFill>
                  <a:srgbClr val="B3B5BD"/>
                </a:solidFill>
                <a:latin typeface="Arial"/>
                <a:cs typeface="Arial"/>
              </a:rPr>
              <a:t>	</a:t>
            </a:r>
            <a:r>
              <a:rPr dirty="0" sz="1750" spc="45">
                <a:solidFill>
                  <a:srgbClr val="9EA7B5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365344" y="1362133"/>
            <a:ext cx="1933575" cy="552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50" spc="-10" b="1">
                <a:solidFill>
                  <a:srgbClr val="2A2A2D"/>
                </a:solidFill>
                <a:latin typeface="Arial"/>
                <a:cs typeface="Arial"/>
              </a:rPr>
              <a:t>Libraries</a:t>
            </a:r>
            <a:endParaRPr sz="34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0936" y="1892156"/>
            <a:ext cx="129540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44464F"/>
                </a:solidFill>
                <a:latin typeface="Arial"/>
                <a:cs typeface="Arial"/>
              </a:rPr>
              <a:t>GE</a:t>
            </a:r>
            <a:r>
              <a:rPr dirty="0" sz="1300">
                <a:solidFill>
                  <a:srgbClr val="2A2A2D"/>
                </a:solidFill>
                <a:latin typeface="Arial"/>
                <a:cs typeface="Arial"/>
              </a:rPr>
              <a:t>T</a:t>
            </a:r>
            <a:r>
              <a:rPr dirty="0" sz="1300" spc="235">
                <a:solidFill>
                  <a:srgbClr val="2A2A2D"/>
                </a:solidFill>
                <a:latin typeface="Arial"/>
                <a:cs typeface="Arial"/>
              </a:rPr>
              <a:t> </a:t>
            </a:r>
            <a:r>
              <a:rPr dirty="0" sz="1300" spc="60" b="1">
                <a:solidFill>
                  <a:srgbClr val="44464F"/>
                </a:solidFill>
                <a:latin typeface="Arial"/>
                <a:cs typeface="Arial"/>
              </a:rPr>
              <a:t>S</a:t>
            </a:r>
            <a:r>
              <a:rPr dirty="0" sz="1300" spc="60" b="1">
                <a:solidFill>
                  <a:srgbClr val="2A2A2D"/>
                </a:solidFill>
                <a:latin typeface="Arial"/>
                <a:cs typeface="Arial"/>
              </a:rPr>
              <a:t>TAR</a:t>
            </a:r>
            <a:r>
              <a:rPr dirty="0" sz="1300" spc="60" b="1">
                <a:solidFill>
                  <a:srgbClr val="44464F"/>
                </a:solidFill>
                <a:latin typeface="Arial"/>
                <a:cs typeface="Arial"/>
              </a:rPr>
              <a:t>T</a:t>
            </a:r>
            <a:r>
              <a:rPr dirty="0" sz="1300" spc="60" b="1">
                <a:solidFill>
                  <a:srgbClr val="2A2A2D"/>
                </a:solidFill>
                <a:latin typeface="Arial"/>
                <a:cs typeface="Arial"/>
              </a:rPr>
              <a:t>E</a:t>
            </a:r>
            <a:r>
              <a:rPr dirty="0" sz="1300" spc="60" b="1">
                <a:solidFill>
                  <a:srgbClr val="44464F"/>
                </a:solidFill>
                <a:latin typeface="Arial"/>
                <a:cs typeface="Arial"/>
              </a:rPr>
              <a:t>D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1961" y="2365945"/>
            <a:ext cx="1221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7E7E8E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1496" y="2823958"/>
            <a:ext cx="9766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Quickstart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4928" y="3281970"/>
            <a:ext cx="82994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46AC8C"/>
                </a:solidFill>
                <a:latin typeface="Arial"/>
                <a:cs typeface="Arial"/>
              </a:rPr>
              <a:t>Libraries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03499" y="3707922"/>
            <a:ext cx="12998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Python</a:t>
            </a:r>
            <a:r>
              <a:rPr dirty="0" sz="1500" spc="-9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909197"/>
                </a:solidFill>
                <a:latin typeface="Arial"/>
                <a:cs typeface="Arial"/>
              </a:rPr>
              <a:t>library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03689" y="4110973"/>
            <a:ext cx="2137410" cy="653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Node.js</a:t>
            </a:r>
            <a:r>
              <a:rPr dirty="0" sz="1500" spc="26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library</a:t>
            </a:r>
            <a:endParaRPr sz="150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  <a:spcBef>
                <a:spcPts val="134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Azure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120">
                <a:solidFill>
                  <a:srgbClr val="7E7E8E"/>
                </a:solidFill>
                <a:latin typeface="Arial"/>
                <a:cs typeface="Arial"/>
              </a:rPr>
              <a:t>OpenAI</a:t>
            </a:r>
            <a:r>
              <a:rPr dirty="0" sz="1500" spc="2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libraries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04071" y="4912496"/>
            <a:ext cx="18967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90">
                <a:solidFill>
                  <a:srgbClr val="7E7E8E"/>
                </a:solidFill>
                <a:latin typeface="Arial"/>
                <a:cs typeface="Arial"/>
              </a:rPr>
              <a:t>Community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40">
                <a:solidFill>
                  <a:srgbClr val="909197"/>
                </a:solidFill>
                <a:latin typeface="Arial"/>
                <a:cs typeface="Arial"/>
              </a:rPr>
              <a:t>libraries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39123" y="5343028"/>
            <a:ext cx="67119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34165" y="5801041"/>
            <a:ext cx="12503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Deprecations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35310" y="6259054"/>
            <a:ext cx="8083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Tutorials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38742" y="6717067"/>
            <a:ext cx="7353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Policies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365833" y="2377141"/>
            <a:ext cx="2302510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2A2A2D"/>
                </a:solidFill>
                <a:latin typeface="Arial"/>
                <a:cs typeface="Arial"/>
              </a:rPr>
              <a:t>Python</a:t>
            </a:r>
            <a:r>
              <a:rPr dirty="0" sz="2600" spc="-10" b="1">
                <a:solidFill>
                  <a:srgbClr val="2A2A2D"/>
                </a:solidFill>
                <a:latin typeface="Arial"/>
                <a:cs typeface="Arial"/>
              </a:rPr>
              <a:t> </a:t>
            </a:r>
            <a:r>
              <a:rPr dirty="0" sz="2600" spc="40" b="1">
                <a:solidFill>
                  <a:srgbClr val="44464F"/>
                </a:solidFill>
                <a:latin typeface="Arial"/>
                <a:cs typeface="Arial"/>
              </a:rPr>
              <a:t>l</a:t>
            </a:r>
            <a:r>
              <a:rPr dirty="0" sz="2600" spc="40" b="1">
                <a:solidFill>
                  <a:srgbClr val="2A2A2D"/>
                </a:solidFill>
                <a:latin typeface="Arial"/>
                <a:cs typeface="Arial"/>
              </a:rPr>
              <a:t>ibrary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368986" y="3085280"/>
            <a:ext cx="639064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We</a:t>
            </a:r>
            <a:r>
              <a:rPr dirty="0" sz="1750" spc="-3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4464F"/>
                </a:solidFill>
                <a:latin typeface="Arial"/>
                <a:cs typeface="Arial"/>
              </a:rPr>
              <a:t>provide</a:t>
            </a:r>
            <a:r>
              <a:rPr dirty="0" sz="1750" spc="10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4464F"/>
                </a:solidFill>
                <a:latin typeface="Arial"/>
                <a:cs typeface="Arial"/>
              </a:rPr>
              <a:t>a</a:t>
            </a:r>
            <a:r>
              <a:rPr dirty="0" sz="1750" spc="-5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AC8C"/>
                </a:solidFill>
                <a:latin typeface="Arial"/>
                <a:cs typeface="Arial"/>
              </a:rPr>
              <a:t>Python</a:t>
            </a:r>
            <a:r>
              <a:rPr dirty="0" sz="1750" spc="-10">
                <a:solidFill>
                  <a:srgbClr val="46AC8C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6AC8C"/>
                </a:solidFill>
                <a:latin typeface="Arial"/>
                <a:cs typeface="Arial"/>
              </a:rPr>
              <a:t>library</a:t>
            </a:r>
            <a:r>
              <a:rPr dirty="0" sz="1750" spc="10">
                <a:solidFill>
                  <a:srgbClr val="44464F"/>
                </a:solidFill>
                <a:latin typeface="Arial"/>
                <a:cs typeface="Arial"/>
              </a:rPr>
              <a:t>,</a:t>
            </a:r>
            <a:r>
              <a:rPr dirty="0" sz="1750" spc="-8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4464F"/>
                </a:solidFill>
                <a:latin typeface="Arial"/>
                <a:cs typeface="Arial"/>
              </a:rPr>
              <a:t>wh</a:t>
            </a:r>
            <a:r>
              <a:rPr dirty="0" sz="1750" spc="85">
                <a:solidFill>
                  <a:srgbClr val="6B6D77"/>
                </a:solidFill>
                <a:latin typeface="Arial"/>
                <a:cs typeface="Arial"/>
              </a:rPr>
              <a:t>i</a:t>
            </a:r>
            <a:r>
              <a:rPr dirty="0" sz="1750" spc="85">
                <a:solidFill>
                  <a:srgbClr val="44464F"/>
                </a:solidFill>
                <a:latin typeface="Arial"/>
                <a:cs typeface="Arial"/>
              </a:rPr>
              <a:t>ch</a:t>
            </a:r>
            <a:r>
              <a:rPr dirty="0" sz="1750" spc="-4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4464F"/>
                </a:solidFill>
                <a:latin typeface="Arial"/>
                <a:cs typeface="Arial"/>
              </a:rPr>
              <a:t>you</a:t>
            </a:r>
            <a:r>
              <a:rPr dirty="0" sz="1750" spc="-1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464F"/>
                </a:solidFill>
                <a:latin typeface="Arial"/>
                <a:cs typeface="Arial"/>
              </a:rPr>
              <a:t>can</a:t>
            </a:r>
            <a:r>
              <a:rPr dirty="0" sz="1750" spc="-2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54565E"/>
                </a:solidFill>
                <a:latin typeface="Arial"/>
                <a:cs typeface="Arial"/>
              </a:rPr>
              <a:t>install</a:t>
            </a:r>
            <a:r>
              <a:rPr dirty="0" sz="1750" spc="-5">
                <a:solidFill>
                  <a:srgbClr val="54565E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54565E"/>
                </a:solidFill>
                <a:latin typeface="Arial"/>
                <a:cs typeface="Arial"/>
              </a:rPr>
              <a:t>as</a:t>
            </a:r>
            <a:r>
              <a:rPr dirty="0" sz="1750" spc="-65">
                <a:solidFill>
                  <a:srgbClr val="54565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4464F"/>
                </a:solidFill>
                <a:latin typeface="Arial"/>
                <a:cs typeface="Arial"/>
              </a:rPr>
              <a:t>follows:</a:t>
            </a:r>
            <a:r>
              <a:rPr dirty="0" sz="1750" spc="-10">
                <a:solidFill>
                  <a:srgbClr val="C8C8CF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4618905" y="3963980"/>
            <a:ext cx="96520" cy="304165"/>
          </a:xfrm>
          <a:custGeom>
            <a:avLst/>
            <a:gdLst/>
            <a:ahLst/>
            <a:cxnLst/>
            <a:rect l="l" t="t" r="r" b="b"/>
            <a:pathLst>
              <a:path w="96520" h="304164">
                <a:moveTo>
                  <a:pt x="96108" y="303745"/>
                </a:moveTo>
                <a:lnTo>
                  <a:pt x="0" y="303745"/>
                </a:lnTo>
                <a:lnTo>
                  <a:pt x="0" y="0"/>
                </a:lnTo>
                <a:lnTo>
                  <a:pt x="96108" y="0"/>
                </a:lnTo>
                <a:lnTo>
                  <a:pt x="96108" y="303745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4873032" y="3935636"/>
            <a:ext cx="2285365" cy="433070"/>
          </a:xfrm>
          <a:custGeom>
            <a:avLst/>
            <a:gdLst/>
            <a:ahLst/>
            <a:cxnLst/>
            <a:rect l="l" t="t" r="r" b="b"/>
            <a:pathLst>
              <a:path w="2285365" h="433070">
                <a:moveTo>
                  <a:pt x="2284980" y="432741"/>
                </a:moveTo>
                <a:lnTo>
                  <a:pt x="0" y="432741"/>
                </a:lnTo>
                <a:lnTo>
                  <a:pt x="0" y="0"/>
                </a:lnTo>
                <a:lnTo>
                  <a:pt x="2284980" y="0"/>
                </a:lnTo>
                <a:lnTo>
                  <a:pt x="2284980" y="432741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4606204" y="3928278"/>
            <a:ext cx="25876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6700" algn="l"/>
              </a:tabLst>
            </a:pPr>
            <a:r>
              <a:rPr dirty="0" sz="1750" spc="-50">
                <a:solidFill>
                  <a:srgbClr val="EBEBED"/>
                </a:solidFill>
                <a:latin typeface="Arial"/>
                <a:cs typeface="Arial"/>
              </a:rPr>
              <a:t>$</a:t>
            </a:r>
            <a:r>
              <a:rPr dirty="0" sz="1750">
                <a:solidFill>
                  <a:srgbClr val="EBEBED"/>
                </a:solidFill>
                <a:latin typeface="Arial"/>
                <a:cs typeface="Arial"/>
              </a:rPr>
              <a:t>	</a:t>
            </a:r>
            <a:r>
              <a:rPr dirty="0" sz="2000" spc="-225">
                <a:solidFill>
                  <a:srgbClr val="EBEBED"/>
                </a:solidFill>
                <a:latin typeface="Courier New"/>
                <a:cs typeface="Courier New"/>
              </a:rPr>
              <a:t>pip</a:t>
            </a:r>
            <a:r>
              <a:rPr dirty="0" sz="2000" spc="-155">
                <a:solidFill>
                  <a:srgbClr val="EBEBED"/>
                </a:solidFill>
                <a:latin typeface="Courier New"/>
                <a:cs typeface="Courier New"/>
              </a:rPr>
              <a:t> </a:t>
            </a:r>
            <a:r>
              <a:rPr dirty="0" sz="2000" spc="-204">
                <a:solidFill>
                  <a:srgbClr val="EBEBED"/>
                </a:solidFill>
                <a:latin typeface="Courier New"/>
                <a:cs typeface="Courier New"/>
              </a:rPr>
              <a:t>install</a:t>
            </a:r>
            <a:r>
              <a:rPr dirty="0" sz="2000" spc="-145">
                <a:solidFill>
                  <a:srgbClr val="EBEBED"/>
                </a:solidFill>
                <a:latin typeface="Courier New"/>
                <a:cs typeface="Courier New"/>
              </a:rPr>
              <a:t> </a:t>
            </a:r>
            <a:r>
              <a:rPr dirty="0" sz="2000" spc="-170">
                <a:solidFill>
                  <a:srgbClr val="EBEBED"/>
                </a:solidFill>
                <a:latin typeface="Courier New"/>
                <a:cs typeface="Courier New"/>
              </a:rPr>
              <a:t>openai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4626215" y="3890172"/>
            <a:ext cx="213360" cy="508634"/>
          </a:xfrm>
          <a:prstGeom prst="rect">
            <a:avLst/>
          </a:prstGeom>
          <a:solidFill>
            <a:srgbClr val="28282B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2350" spc="-655">
                <a:solidFill>
                  <a:srgbClr val="EBEBED"/>
                </a:solidFill>
                <a:latin typeface="Courier New"/>
                <a:cs typeface="Courier New"/>
              </a:rPr>
              <a:t>LO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162631" y="4802828"/>
            <a:ext cx="868299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260">
                <a:solidFill>
                  <a:srgbClr val="B3B5BD"/>
                </a:solidFill>
                <a:latin typeface="Arial"/>
                <a:cs typeface="Arial"/>
              </a:rPr>
              <a:t>,</a:t>
            </a:r>
            <a:r>
              <a:rPr dirty="0" sz="1750" spc="260">
                <a:solidFill>
                  <a:srgbClr val="44464F"/>
                </a:solidFill>
                <a:latin typeface="Arial"/>
                <a:cs typeface="Arial"/>
              </a:rPr>
              <a:t>Once</a:t>
            </a:r>
            <a:r>
              <a:rPr dirty="0" sz="1750" spc="-4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64F"/>
                </a:solidFill>
                <a:latin typeface="Arial"/>
                <a:cs typeface="Arial"/>
              </a:rPr>
              <a:t>insta</a:t>
            </a:r>
            <a:r>
              <a:rPr dirty="0" sz="1750" spc="60">
                <a:solidFill>
                  <a:srgbClr val="6B6D77"/>
                </a:solidFill>
                <a:latin typeface="Arial"/>
                <a:cs typeface="Arial"/>
              </a:rPr>
              <a:t>ll</a:t>
            </a:r>
            <a:r>
              <a:rPr dirty="0" sz="1750" spc="60">
                <a:solidFill>
                  <a:srgbClr val="44464F"/>
                </a:solidFill>
                <a:latin typeface="Arial"/>
                <a:cs typeface="Arial"/>
              </a:rPr>
              <a:t>ed,</a:t>
            </a:r>
            <a:r>
              <a:rPr dirty="0" sz="1750" spc="-11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you</a:t>
            </a:r>
            <a:r>
              <a:rPr dirty="0" sz="1750" spc="-6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can</a:t>
            </a:r>
            <a:r>
              <a:rPr dirty="0" sz="1750" spc="13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464F"/>
                </a:solidFill>
                <a:latin typeface="Arial"/>
                <a:cs typeface="Arial"/>
              </a:rPr>
              <a:t>use</a:t>
            </a:r>
            <a:r>
              <a:rPr dirty="0" sz="1750" spc="-7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64F"/>
                </a:solidFill>
                <a:latin typeface="Arial"/>
                <a:cs typeface="Arial"/>
              </a:rPr>
              <a:t>the</a:t>
            </a:r>
            <a:r>
              <a:rPr dirty="0" sz="1750" spc="1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4464F"/>
                </a:solidFill>
                <a:latin typeface="Arial"/>
                <a:cs typeface="Arial"/>
              </a:rPr>
              <a:t>b</a:t>
            </a:r>
            <a:r>
              <a:rPr dirty="0" sz="1750" spc="75">
                <a:solidFill>
                  <a:srgbClr val="6B6D77"/>
                </a:solidFill>
                <a:latin typeface="Arial"/>
                <a:cs typeface="Arial"/>
              </a:rPr>
              <a:t>in</a:t>
            </a:r>
            <a:r>
              <a:rPr dirty="0" sz="1750" spc="75">
                <a:solidFill>
                  <a:srgbClr val="44464F"/>
                </a:solidFill>
                <a:latin typeface="Arial"/>
                <a:cs typeface="Arial"/>
              </a:rPr>
              <a:t>dings</a:t>
            </a:r>
            <a:r>
              <a:rPr dirty="0" sz="1750" spc="-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64F"/>
                </a:solidFill>
                <a:latin typeface="Arial"/>
                <a:cs typeface="Arial"/>
              </a:rPr>
              <a:t>and</a:t>
            </a:r>
            <a:r>
              <a:rPr dirty="0" sz="1750" spc="-5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your</a:t>
            </a:r>
            <a:r>
              <a:rPr dirty="0" sz="1750" spc="-3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64F"/>
                </a:solidFill>
                <a:latin typeface="Arial"/>
                <a:cs typeface="Arial"/>
              </a:rPr>
              <a:t>secret</a:t>
            </a:r>
            <a:r>
              <a:rPr dirty="0" sz="1750" spc="1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key</a:t>
            </a:r>
            <a:r>
              <a:rPr dirty="0" sz="1750" spc="-1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to</a:t>
            </a:r>
            <a:r>
              <a:rPr dirty="0" sz="1750" spc="17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4565E"/>
                </a:solidFill>
                <a:latin typeface="Arial"/>
                <a:cs typeface="Arial"/>
              </a:rPr>
              <a:t>run</a:t>
            </a:r>
            <a:r>
              <a:rPr dirty="0" sz="1750" spc="-75">
                <a:solidFill>
                  <a:srgbClr val="54565E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64F"/>
                </a:solidFill>
                <a:latin typeface="Arial"/>
                <a:cs typeface="Arial"/>
              </a:rPr>
              <a:t>the</a:t>
            </a:r>
            <a:r>
              <a:rPr dirty="0" sz="1750" spc="7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4565E"/>
                </a:solidFill>
                <a:latin typeface="Arial"/>
                <a:cs typeface="Arial"/>
              </a:rPr>
              <a:t>following:</a:t>
            </a:r>
            <a:endParaRPr sz="1750">
              <a:latin typeface="Arial"/>
              <a:cs typeface="Arial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5869759" y="5756389"/>
            <a:ext cx="229235" cy="219075"/>
          </a:xfrm>
          <a:custGeom>
            <a:avLst/>
            <a:gdLst/>
            <a:ahLst/>
            <a:cxnLst/>
            <a:rect l="l" t="t" r="r" b="b"/>
            <a:pathLst>
              <a:path w="229235" h="219075">
                <a:moveTo>
                  <a:pt x="228828" y="218644"/>
                </a:moveTo>
                <a:lnTo>
                  <a:pt x="0" y="218644"/>
                </a:lnTo>
                <a:lnTo>
                  <a:pt x="0" y="0"/>
                </a:lnTo>
                <a:lnTo>
                  <a:pt x="228828" y="0"/>
                </a:lnTo>
                <a:lnTo>
                  <a:pt x="228828" y="218644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5857058" y="5752186"/>
            <a:ext cx="26098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EBEBED"/>
                </a:solidFill>
                <a:latin typeface="Arial"/>
                <a:cs typeface="Arial"/>
              </a:rPr>
              <a:t>OS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858266" y="6001274"/>
            <a:ext cx="793750" cy="433070"/>
          </a:xfrm>
          <a:prstGeom prst="rect">
            <a:avLst/>
          </a:prstGeom>
          <a:solidFill>
            <a:srgbClr val="28282B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2000" spc="-185">
                <a:solidFill>
                  <a:srgbClr val="EBEBED"/>
                </a:solidFill>
                <a:latin typeface="Courier New"/>
                <a:cs typeface="Courier New"/>
              </a:rPr>
              <a:t>openai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4623127" y="5672418"/>
            <a:ext cx="226060" cy="460375"/>
          </a:xfrm>
          <a:prstGeom prst="rect">
            <a:avLst/>
          </a:prstGeom>
          <a:solidFill>
            <a:srgbClr val="28282B"/>
          </a:solidFill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2650" spc="-400">
                <a:solidFill>
                  <a:srgbClr val="EBEBED"/>
                </a:solidFill>
                <a:latin typeface="Arial"/>
                <a:cs typeface="Arial"/>
              </a:rPr>
              <a:t>ro</a:t>
            </a:r>
            <a:endParaRPr sz="26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960127" y="6689077"/>
            <a:ext cx="9915525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240" algn="l"/>
              </a:tabLst>
            </a:pPr>
            <a:r>
              <a:rPr dirty="0" sz="1500" spc="-310">
                <a:solidFill>
                  <a:srgbClr val="909197"/>
                </a:solidFill>
                <a:latin typeface="Arial"/>
                <a:cs typeface="Arial"/>
              </a:rPr>
              <a:t>#</a:t>
            </a:r>
            <a:r>
              <a:rPr dirty="0" sz="1500">
                <a:solidFill>
                  <a:srgbClr val="909197"/>
                </a:solidFill>
                <a:latin typeface="Arial"/>
                <a:cs typeface="Arial"/>
              </a:rPr>
              <a:t>	</a:t>
            </a:r>
            <a:r>
              <a:rPr dirty="0" sz="1900" spc="-165">
                <a:solidFill>
                  <a:srgbClr val="909197"/>
                </a:solidFill>
                <a:latin typeface="Courier New"/>
                <a:cs typeface="Courier New"/>
              </a:rPr>
              <a:t>Load</a:t>
            </a:r>
            <a:r>
              <a:rPr dirty="0" sz="1900" spc="-120">
                <a:solidFill>
                  <a:srgbClr val="909197"/>
                </a:solidFill>
                <a:latin typeface="Courier New"/>
                <a:cs typeface="Courier New"/>
              </a:rPr>
              <a:t> </a:t>
            </a:r>
            <a:r>
              <a:rPr dirty="0" sz="1900" spc="-70">
                <a:solidFill>
                  <a:srgbClr val="909197"/>
                </a:solidFill>
                <a:latin typeface="Courier New"/>
                <a:cs typeface="Courier New"/>
              </a:rPr>
              <a:t>your</a:t>
            </a:r>
            <a:r>
              <a:rPr dirty="0" sz="1900" spc="-215">
                <a:solidFill>
                  <a:srgbClr val="909197"/>
                </a:solidFill>
                <a:latin typeface="Courier New"/>
                <a:cs typeface="Courier New"/>
              </a:rPr>
              <a:t> </a:t>
            </a:r>
            <a:r>
              <a:rPr dirty="0" sz="1900" spc="-165">
                <a:solidFill>
                  <a:srgbClr val="909197"/>
                </a:solidFill>
                <a:latin typeface="Courier New"/>
                <a:cs typeface="Courier New"/>
              </a:rPr>
              <a:t>API</a:t>
            </a:r>
            <a:r>
              <a:rPr dirty="0" sz="1900" spc="-130">
                <a:solidFill>
                  <a:srgbClr val="909197"/>
                </a:solidFill>
                <a:latin typeface="Courier New"/>
                <a:cs typeface="Courier New"/>
              </a:rPr>
              <a:t> </a:t>
            </a:r>
            <a:r>
              <a:rPr dirty="0" sz="1900" spc="-125">
                <a:solidFill>
                  <a:srgbClr val="909197"/>
                </a:solidFill>
                <a:latin typeface="Courier New"/>
                <a:cs typeface="Courier New"/>
              </a:rPr>
              <a:t>key</a:t>
            </a:r>
            <a:r>
              <a:rPr dirty="0" sz="1900" spc="-160">
                <a:solidFill>
                  <a:srgbClr val="909197"/>
                </a:solidFill>
                <a:latin typeface="Courier New"/>
                <a:cs typeface="Courier New"/>
              </a:rPr>
              <a:t> </a:t>
            </a:r>
            <a:r>
              <a:rPr dirty="0" sz="1900" spc="-114">
                <a:solidFill>
                  <a:srgbClr val="909197"/>
                </a:solidFill>
                <a:latin typeface="Courier New"/>
                <a:cs typeface="Courier New"/>
              </a:rPr>
              <a:t>from</a:t>
            </a:r>
            <a:r>
              <a:rPr dirty="0" sz="1900" spc="-170">
                <a:solidFill>
                  <a:srgbClr val="909197"/>
                </a:solidFill>
                <a:latin typeface="Courier New"/>
                <a:cs typeface="Courier New"/>
              </a:rPr>
              <a:t> </a:t>
            </a:r>
            <a:r>
              <a:rPr dirty="0" sz="1900" spc="-150">
                <a:solidFill>
                  <a:srgbClr val="909197"/>
                </a:solidFill>
                <a:latin typeface="Courier New"/>
                <a:cs typeface="Courier New"/>
              </a:rPr>
              <a:t>an</a:t>
            </a:r>
            <a:r>
              <a:rPr dirty="0" sz="1900" spc="-135">
                <a:solidFill>
                  <a:srgbClr val="909197"/>
                </a:solidFill>
                <a:latin typeface="Courier New"/>
                <a:cs typeface="Courier New"/>
              </a:rPr>
              <a:t> </a:t>
            </a:r>
            <a:r>
              <a:rPr dirty="0" sz="1900" spc="-130">
                <a:solidFill>
                  <a:srgbClr val="909197"/>
                </a:solidFill>
                <a:latin typeface="Courier New"/>
                <a:cs typeface="Courier New"/>
              </a:rPr>
              <a:t>environment</a:t>
            </a:r>
            <a:r>
              <a:rPr dirty="0" sz="1900" spc="-110">
                <a:solidFill>
                  <a:srgbClr val="909197"/>
                </a:solidFill>
                <a:latin typeface="Courier New"/>
                <a:cs typeface="Courier New"/>
              </a:rPr>
              <a:t> </a:t>
            </a:r>
            <a:r>
              <a:rPr dirty="0" sz="1900" spc="-145">
                <a:solidFill>
                  <a:srgbClr val="909197"/>
                </a:solidFill>
                <a:latin typeface="Courier New"/>
                <a:cs typeface="Courier New"/>
              </a:rPr>
              <a:t>variable</a:t>
            </a:r>
            <a:r>
              <a:rPr dirty="0" sz="1900" spc="-130">
                <a:solidFill>
                  <a:srgbClr val="909197"/>
                </a:solidFill>
                <a:latin typeface="Courier New"/>
                <a:cs typeface="Courier New"/>
              </a:rPr>
              <a:t> </a:t>
            </a:r>
            <a:r>
              <a:rPr dirty="0" sz="1900" spc="-105">
                <a:solidFill>
                  <a:srgbClr val="909197"/>
                </a:solidFill>
                <a:latin typeface="Courier New"/>
                <a:cs typeface="Courier New"/>
              </a:rPr>
              <a:t>or</a:t>
            </a:r>
            <a:r>
              <a:rPr dirty="0" sz="1900" spc="-180">
                <a:solidFill>
                  <a:srgbClr val="909197"/>
                </a:solidFill>
                <a:latin typeface="Courier New"/>
                <a:cs typeface="Courier New"/>
              </a:rPr>
              <a:t> </a:t>
            </a:r>
            <a:r>
              <a:rPr dirty="0" sz="1900" spc="-110">
                <a:solidFill>
                  <a:srgbClr val="909197"/>
                </a:solidFill>
                <a:latin typeface="Courier New"/>
                <a:cs typeface="Courier New"/>
              </a:rPr>
              <a:t>secret</a:t>
            </a:r>
            <a:r>
              <a:rPr dirty="0" sz="1900" spc="-20">
                <a:solidFill>
                  <a:srgbClr val="909197"/>
                </a:solidFill>
                <a:latin typeface="Courier New"/>
                <a:cs typeface="Courier New"/>
              </a:rPr>
              <a:t> </a:t>
            </a:r>
            <a:r>
              <a:rPr dirty="0" sz="1900" spc="-145">
                <a:solidFill>
                  <a:srgbClr val="909197"/>
                </a:solidFill>
                <a:latin typeface="Courier New"/>
                <a:cs typeface="Courier New"/>
              </a:rPr>
              <a:t>management</a:t>
            </a:r>
            <a:r>
              <a:rPr dirty="0" sz="1900" spc="-65">
                <a:solidFill>
                  <a:srgbClr val="909197"/>
                </a:solidFill>
                <a:latin typeface="Courier New"/>
                <a:cs typeface="Courier New"/>
              </a:rPr>
              <a:t> </a:t>
            </a:r>
            <a:r>
              <a:rPr dirty="0" sz="1900" spc="-80">
                <a:solidFill>
                  <a:srgbClr val="909197"/>
                </a:solidFill>
                <a:latin typeface="Courier New"/>
                <a:cs typeface="Courier New"/>
              </a:rPr>
              <a:t>service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4956681" y="7027223"/>
            <a:ext cx="1790064" cy="433070"/>
          </a:xfrm>
          <a:custGeom>
            <a:avLst/>
            <a:gdLst/>
            <a:ahLst/>
            <a:cxnLst/>
            <a:rect l="l" t="t" r="r" b="b"/>
            <a:pathLst>
              <a:path w="1790065" h="433070">
                <a:moveTo>
                  <a:pt x="1789439" y="432741"/>
                </a:moveTo>
                <a:lnTo>
                  <a:pt x="0" y="432741"/>
                </a:lnTo>
                <a:lnTo>
                  <a:pt x="0" y="0"/>
                </a:lnTo>
                <a:lnTo>
                  <a:pt x="1789439" y="0"/>
                </a:lnTo>
                <a:lnTo>
                  <a:pt x="1789439" y="432741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6904521" y="7088630"/>
            <a:ext cx="96520" cy="260350"/>
          </a:xfrm>
          <a:custGeom>
            <a:avLst/>
            <a:gdLst/>
            <a:ahLst/>
            <a:cxnLst/>
            <a:rect l="l" t="t" r="r" b="b"/>
            <a:pathLst>
              <a:path w="96520" h="260350">
                <a:moveTo>
                  <a:pt x="96108" y="260353"/>
                </a:moveTo>
                <a:lnTo>
                  <a:pt x="0" y="260353"/>
                </a:lnTo>
                <a:lnTo>
                  <a:pt x="0" y="0"/>
                </a:lnTo>
                <a:lnTo>
                  <a:pt x="96108" y="0"/>
                </a:lnTo>
                <a:lnTo>
                  <a:pt x="96108" y="260353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7144283" y="7027223"/>
            <a:ext cx="1240790" cy="433070"/>
          </a:xfrm>
          <a:custGeom>
            <a:avLst/>
            <a:gdLst/>
            <a:ahLst/>
            <a:cxnLst/>
            <a:rect l="l" t="t" r="r" b="b"/>
            <a:pathLst>
              <a:path w="1240790" h="433070">
                <a:moveTo>
                  <a:pt x="1240251" y="432741"/>
                </a:moveTo>
                <a:lnTo>
                  <a:pt x="0" y="432741"/>
                </a:lnTo>
                <a:lnTo>
                  <a:pt x="0" y="0"/>
                </a:lnTo>
                <a:lnTo>
                  <a:pt x="1240251" y="0"/>
                </a:lnTo>
                <a:lnTo>
                  <a:pt x="1240251" y="432741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10497639" y="7027223"/>
            <a:ext cx="64135" cy="433070"/>
          </a:xfrm>
          <a:custGeom>
            <a:avLst/>
            <a:gdLst/>
            <a:ahLst/>
            <a:cxnLst/>
            <a:rect l="l" t="t" r="r" b="b"/>
            <a:pathLst>
              <a:path w="64134" h="433070">
                <a:moveTo>
                  <a:pt x="64072" y="432741"/>
                </a:moveTo>
                <a:lnTo>
                  <a:pt x="0" y="432741"/>
                </a:lnTo>
                <a:lnTo>
                  <a:pt x="0" y="0"/>
                </a:lnTo>
                <a:lnTo>
                  <a:pt x="64072" y="0"/>
                </a:lnTo>
                <a:lnTo>
                  <a:pt x="64072" y="432741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4943981" y="7019864"/>
            <a:ext cx="56934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53075" algn="l"/>
              </a:tabLst>
            </a:pPr>
            <a:r>
              <a:rPr dirty="0" sz="2000" spc="-190">
                <a:solidFill>
                  <a:srgbClr val="EBEBED"/>
                </a:solidFill>
                <a:latin typeface="Courier New"/>
                <a:cs typeface="Courier New"/>
              </a:rPr>
              <a:t>openai.api_key</a:t>
            </a:r>
            <a:r>
              <a:rPr dirty="0" sz="2000" spc="-120">
                <a:solidFill>
                  <a:srgbClr val="EBEBED"/>
                </a:solidFill>
                <a:latin typeface="Courier New"/>
                <a:cs typeface="Courier New"/>
              </a:rPr>
              <a:t> </a:t>
            </a:r>
            <a:r>
              <a:rPr dirty="0" sz="1500" spc="85">
                <a:solidFill>
                  <a:srgbClr val="EBEBED"/>
                </a:solidFill>
                <a:latin typeface="Arial"/>
                <a:cs typeface="Arial"/>
              </a:rPr>
              <a:t>=</a:t>
            </a:r>
            <a:r>
              <a:rPr dirty="0" sz="1500" spc="60">
                <a:solidFill>
                  <a:srgbClr val="EBEBED"/>
                </a:solidFill>
                <a:latin typeface="Arial"/>
                <a:cs typeface="Arial"/>
              </a:rPr>
              <a:t>  </a:t>
            </a:r>
            <a:r>
              <a:rPr dirty="0" sz="2000" spc="-10">
                <a:solidFill>
                  <a:srgbClr val="EBEBED"/>
                </a:solidFill>
                <a:latin typeface="Courier New"/>
                <a:cs typeface="Courier New"/>
              </a:rPr>
              <a:t>os.getenv(</a:t>
            </a:r>
            <a:r>
              <a:rPr dirty="0" sz="2000">
                <a:solidFill>
                  <a:srgbClr val="EBEBED"/>
                </a:solidFill>
                <a:latin typeface="Courier New"/>
                <a:cs typeface="Courier New"/>
              </a:rPr>
              <a:t>	</a:t>
            </a:r>
            <a:r>
              <a:rPr dirty="0" sz="2000" spc="-145">
                <a:solidFill>
                  <a:srgbClr val="EBEBED"/>
                </a:solidFill>
                <a:latin typeface="Courier New"/>
                <a:cs typeface="Courier New"/>
              </a:rPr>
              <a:t>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31763" y="7507393"/>
            <a:ext cx="77724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40" b="1">
                <a:solidFill>
                  <a:srgbClr val="44464F"/>
                </a:solidFill>
                <a:latin typeface="Arial"/>
                <a:cs typeface="Arial"/>
              </a:rPr>
              <a:t>GUIDE</a:t>
            </a:r>
            <a:r>
              <a:rPr dirty="0" sz="1300" spc="140" b="1">
                <a:solidFill>
                  <a:srgbClr val="2A2A2D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29589" y="7976602"/>
            <a:ext cx="41338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7E7E8E"/>
                </a:solidFill>
                <a:latin typeface="Arial"/>
                <a:cs typeface="Arial"/>
              </a:rPr>
              <a:t>GPT</a:t>
            </a:r>
            <a:endParaRPr sz="15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29589" y="8434615"/>
            <a:ext cx="17735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7E7E8E"/>
                </a:solidFill>
                <a:latin typeface="Arial"/>
                <a:cs typeface="Arial"/>
              </a:rPr>
              <a:t>GPT</a:t>
            </a:r>
            <a:r>
              <a:rPr dirty="0" sz="1500" spc="-9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7E7E8E"/>
                </a:solidFill>
                <a:latin typeface="Arial"/>
                <a:cs typeface="Arial"/>
              </a:rPr>
              <a:t>best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practices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21961" y="8888048"/>
            <a:ext cx="17240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75">
                <a:solidFill>
                  <a:srgbClr val="7E7E8E"/>
                </a:solidFill>
                <a:latin typeface="Arial"/>
                <a:cs typeface="Arial"/>
              </a:rPr>
              <a:t>Image</a:t>
            </a:r>
            <a:r>
              <a:rPr dirty="0" sz="1500" spc="-3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generation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37789" y="9346060"/>
            <a:ext cx="10845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Fine-</a:t>
            </a:r>
            <a:r>
              <a:rPr dirty="0" sz="1500" spc="50">
                <a:solidFill>
                  <a:srgbClr val="7E7E8E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33784" y="9808654"/>
            <a:ext cx="11811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Embeddings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4953376" y="7714243"/>
            <a:ext cx="1904364" cy="433070"/>
          </a:xfrm>
          <a:custGeom>
            <a:avLst/>
            <a:gdLst/>
            <a:ahLst/>
            <a:cxnLst/>
            <a:rect l="l" t="t" r="r" b="b"/>
            <a:pathLst>
              <a:path w="1904365" h="433070">
                <a:moveTo>
                  <a:pt x="1903854" y="432741"/>
                </a:moveTo>
                <a:lnTo>
                  <a:pt x="0" y="432741"/>
                </a:lnTo>
                <a:lnTo>
                  <a:pt x="0" y="0"/>
                </a:lnTo>
                <a:lnTo>
                  <a:pt x="1903854" y="0"/>
                </a:lnTo>
                <a:lnTo>
                  <a:pt x="1903854" y="432741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7023513" y="7775650"/>
            <a:ext cx="100965" cy="260350"/>
          </a:xfrm>
          <a:prstGeom prst="rect">
            <a:avLst/>
          </a:prstGeom>
          <a:solidFill>
            <a:srgbClr val="28282B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1500" spc="-125">
                <a:solidFill>
                  <a:srgbClr val="EBEBED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7277003" y="7714243"/>
            <a:ext cx="4523105" cy="433070"/>
          </a:xfrm>
          <a:custGeom>
            <a:avLst/>
            <a:gdLst/>
            <a:ahLst/>
            <a:cxnLst/>
            <a:rect l="l" t="t" r="r" b="b"/>
            <a:pathLst>
              <a:path w="4523105" h="433070">
                <a:moveTo>
                  <a:pt x="4522539" y="432741"/>
                </a:moveTo>
                <a:lnTo>
                  <a:pt x="0" y="432741"/>
                </a:lnTo>
                <a:lnTo>
                  <a:pt x="0" y="0"/>
                </a:lnTo>
                <a:lnTo>
                  <a:pt x="4522539" y="0"/>
                </a:lnTo>
                <a:lnTo>
                  <a:pt x="4522539" y="432741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4940675" y="7706883"/>
            <a:ext cx="69011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6165" algn="l"/>
              </a:tabLst>
            </a:pPr>
            <a:r>
              <a:rPr dirty="0" sz="2000" spc="-10">
                <a:solidFill>
                  <a:srgbClr val="EBEBED"/>
                </a:solidFill>
                <a:latin typeface="Courier New"/>
                <a:cs typeface="Courier New"/>
              </a:rPr>
              <a:t>chat_completion</a:t>
            </a:r>
            <a:r>
              <a:rPr dirty="0" sz="2000">
                <a:solidFill>
                  <a:srgbClr val="EBEBED"/>
                </a:solidFill>
                <a:latin typeface="Courier New"/>
                <a:cs typeface="Courier New"/>
              </a:rPr>
              <a:t>	</a:t>
            </a:r>
            <a:r>
              <a:rPr dirty="0" sz="2000" spc="-180">
                <a:solidFill>
                  <a:srgbClr val="EBEBED"/>
                </a:solidFill>
                <a:latin typeface="Courier New"/>
                <a:cs typeface="Courier New"/>
              </a:rPr>
              <a:t>openai.ChatCompletion</a:t>
            </a:r>
            <a:r>
              <a:rPr dirty="0" sz="2000" spc="-180">
                <a:solidFill>
                  <a:srgbClr val="C8C8CF"/>
                </a:solidFill>
                <a:latin typeface="Courier New"/>
                <a:cs typeface="Courier New"/>
              </a:rPr>
              <a:t>.</a:t>
            </a:r>
            <a:r>
              <a:rPr dirty="0" sz="2000" spc="-180">
                <a:solidFill>
                  <a:srgbClr val="EBEBED"/>
                </a:solidFill>
                <a:latin typeface="Courier New"/>
                <a:cs typeface="Courier New"/>
              </a:rPr>
              <a:t>create(model=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3724632" y="7718823"/>
            <a:ext cx="1524635" cy="433070"/>
          </a:xfrm>
          <a:prstGeom prst="rect">
            <a:avLst/>
          </a:prstGeom>
          <a:solidFill>
            <a:srgbClr val="28282B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2000" spc="-385">
                <a:solidFill>
                  <a:srgbClr val="EBEBED"/>
                </a:solidFill>
                <a:latin typeface="Courier New"/>
                <a:cs typeface="Courier New"/>
              </a:rPr>
              <a:t>,</a:t>
            </a:r>
            <a:r>
              <a:rPr dirty="0" sz="2000" spc="55">
                <a:solidFill>
                  <a:srgbClr val="EBEBED"/>
                </a:solidFill>
                <a:latin typeface="Courier New"/>
                <a:cs typeface="Courier New"/>
              </a:rPr>
              <a:t> </a:t>
            </a:r>
            <a:r>
              <a:rPr dirty="0" sz="2000" spc="-225">
                <a:solidFill>
                  <a:srgbClr val="EBEBED"/>
                </a:solidFill>
                <a:latin typeface="Courier New"/>
                <a:cs typeface="Courier New"/>
              </a:rPr>
              <a:t>messages=[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366539" y="8586013"/>
            <a:ext cx="7903209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The</a:t>
            </a:r>
            <a:r>
              <a:rPr dirty="0" sz="1750" spc="-2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4464F"/>
                </a:solidFill>
                <a:latin typeface="Arial"/>
                <a:cs typeface="Arial"/>
              </a:rPr>
              <a:t>bind</a:t>
            </a:r>
            <a:r>
              <a:rPr dirty="0" sz="1750" spc="85">
                <a:solidFill>
                  <a:srgbClr val="6B6D77"/>
                </a:solidFill>
                <a:latin typeface="Arial"/>
                <a:cs typeface="Arial"/>
              </a:rPr>
              <a:t>in</a:t>
            </a:r>
            <a:r>
              <a:rPr dirty="0" sz="1750" spc="85">
                <a:solidFill>
                  <a:srgbClr val="44464F"/>
                </a:solidFill>
                <a:latin typeface="Arial"/>
                <a:cs typeface="Arial"/>
              </a:rPr>
              <a:t>gs</a:t>
            </a:r>
            <a:r>
              <a:rPr dirty="0" sz="1750" spc="3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also</a:t>
            </a:r>
            <a:r>
              <a:rPr dirty="0" sz="1750" spc="8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wi</a:t>
            </a:r>
            <a:r>
              <a:rPr dirty="0" sz="1750">
                <a:solidFill>
                  <a:srgbClr val="6B6D77"/>
                </a:solidFill>
                <a:latin typeface="Arial"/>
                <a:cs typeface="Arial"/>
              </a:rPr>
              <a:t>ll</a:t>
            </a:r>
            <a:r>
              <a:rPr dirty="0" sz="1750" spc="35">
                <a:solidFill>
                  <a:srgbClr val="6B6D77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4464F"/>
                </a:solidFill>
                <a:latin typeface="Arial"/>
                <a:cs typeface="Arial"/>
              </a:rPr>
              <a:t>insta</a:t>
            </a:r>
            <a:r>
              <a:rPr dirty="0" sz="1750" spc="85">
                <a:solidFill>
                  <a:srgbClr val="6B6D77"/>
                </a:solidFill>
                <a:latin typeface="Arial"/>
                <a:cs typeface="Arial"/>
              </a:rPr>
              <a:t>l</a:t>
            </a:r>
            <a:r>
              <a:rPr dirty="0" sz="1750" spc="85">
                <a:solidFill>
                  <a:srgbClr val="44464F"/>
                </a:solidFill>
                <a:latin typeface="Arial"/>
                <a:cs typeface="Arial"/>
              </a:rPr>
              <a:t>l</a:t>
            </a:r>
            <a:r>
              <a:rPr dirty="0" sz="1750" spc="-8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a</a:t>
            </a:r>
            <a:r>
              <a:rPr dirty="0" sz="1750" spc="-2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44464F"/>
                </a:solidFill>
                <a:latin typeface="Arial"/>
                <a:cs typeface="Arial"/>
              </a:rPr>
              <a:t>command</a:t>
            </a:r>
            <a:r>
              <a:rPr dirty="0" sz="1750" spc="110">
                <a:solidFill>
                  <a:srgbClr val="6B6D77"/>
                </a:solidFill>
                <a:latin typeface="Arial"/>
                <a:cs typeface="Arial"/>
              </a:rPr>
              <a:t>-</a:t>
            </a:r>
            <a:r>
              <a:rPr dirty="0" sz="1750" spc="70">
                <a:solidFill>
                  <a:srgbClr val="44464F"/>
                </a:solidFill>
                <a:latin typeface="Arial"/>
                <a:cs typeface="Arial"/>
              </a:rPr>
              <a:t>line</a:t>
            </a:r>
            <a:r>
              <a:rPr dirty="0" sz="1750" spc="-1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utiUty</a:t>
            </a:r>
            <a:r>
              <a:rPr dirty="0" sz="1750" spc="105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you</a:t>
            </a:r>
            <a:r>
              <a:rPr dirty="0" sz="1750" spc="-6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64F"/>
                </a:solidFill>
                <a:latin typeface="Arial"/>
                <a:cs typeface="Arial"/>
              </a:rPr>
              <a:t>can</a:t>
            </a:r>
            <a:r>
              <a:rPr dirty="0" sz="1750" spc="11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464F"/>
                </a:solidFill>
                <a:latin typeface="Arial"/>
                <a:cs typeface="Arial"/>
              </a:rPr>
              <a:t>use</a:t>
            </a:r>
            <a:r>
              <a:rPr dirty="0" sz="1750" spc="-12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4464F"/>
                </a:solidFill>
                <a:latin typeface="Arial"/>
                <a:cs typeface="Arial"/>
              </a:rPr>
              <a:t>as</a:t>
            </a:r>
            <a:r>
              <a:rPr dirty="0" sz="1750" spc="20">
                <a:solidFill>
                  <a:srgbClr val="44464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6B6D77"/>
                </a:solidFill>
                <a:latin typeface="Arial"/>
                <a:cs typeface="Arial"/>
              </a:rPr>
              <a:t>f</a:t>
            </a:r>
            <a:r>
              <a:rPr dirty="0" sz="1750" spc="-10">
                <a:solidFill>
                  <a:srgbClr val="44464F"/>
                </a:solidFill>
                <a:latin typeface="Arial"/>
                <a:cs typeface="Arial"/>
              </a:rPr>
              <a:t>o</a:t>
            </a:r>
            <a:r>
              <a:rPr dirty="0" sz="1750" spc="-10">
                <a:solidFill>
                  <a:srgbClr val="6B6D77"/>
                </a:solidFill>
                <a:latin typeface="Arial"/>
                <a:cs typeface="Arial"/>
              </a:rPr>
              <a:t>U</a:t>
            </a:r>
            <a:r>
              <a:rPr dirty="0" sz="1750" spc="-10">
                <a:solidFill>
                  <a:srgbClr val="44464F"/>
                </a:solidFill>
                <a:latin typeface="Arial"/>
                <a:cs typeface="Arial"/>
              </a:rPr>
              <a:t>ows:</a:t>
            </a:r>
            <a:endParaRPr sz="1750">
              <a:latin typeface="Arial"/>
              <a:cs typeface="Arial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4618905" y="9460134"/>
            <a:ext cx="96520" cy="304165"/>
          </a:xfrm>
          <a:custGeom>
            <a:avLst/>
            <a:gdLst/>
            <a:ahLst/>
            <a:cxnLst/>
            <a:rect l="l" t="t" r="r" b="b"/>
            <a:pathLst>
              <a:path w="96520" h="304165">
                <a:moveTo>
                  <a:pt x="96108" y="303745"/>
                </a:moveTo>
                <a:lnTo>
                  <a:pt x="0" y="303745"/>
                </a:lnTo>
                <a:lnTo>
                  <a:pt x="0" y="0"/>
                </a:lnTo>
                <a:lnTo>
                  <a:pt x="96108" y="0"/>
                </a:lnTo>
                <a:lnTo>
                  <a:pt x="96108" y="303745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4855997" y="9431791"/>
            <a:ext cx="7581265" cy="433070"/>
          </a:xfrm>
          <a:custGeom>
            <a:avLst/>
            <a:gdLst/>
            <a:ahLst/>
            <a:cxnLst/>
            <a:rect l="l" t="t" r="r" b="b"/>
            <a:pathLst>
              <a:path w="7581265" h="433070">
                <a:moveTo>
                  <a:pt x="7581091" y="432741"/>
                </a:moveTo>
                <a:lnTo>
                  <a:pt x="0" y="432741"/>
                </a:lnTo>
                <a:lnTo>
                  <a:pt x="0" y="0"/>
                </a:lnTo>
                <a:lnTo>
                  <a:pt x="7581091" y="0"/>
                </a:lnTo>
                <a:lnTo>
                  <a:pt x="7581091" y="432741"/>
                </a:lnTo>
                <a:close/>
              </a:path>
            </a:pathLst>
          </a:custGeom>
          <a:solidFill>
            <a:srgbClr val="282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4606204" y="9424431"/>
            <a:ext cx="78574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EBEBED"/>
                </a:solidFill>
                <a:latin typeface="Arial"/>
                <a:cs typeface="Arial"/>
              </a:rPr>
              <a:t>$</a:t>
            </a:r>
            <a:r>
              <a:rPr dirty="0" sz="1750" spc="465">
                <a:solidFill>
                  <a:srgbClr val="EBEBED"/>
                </a:solidFill>
                <a:latin typeface="Arial"/>
                <a:cs typeface="Arial"/>
              </a:rPr>
              <a:t> </a:t>
            </a:r>
            <a:r>
              <a:rPr dirty="0" sz="2000" spc="-190">
                <a:solidFill>
                  <a:srgbClr val="EBEBED"/>
                </a:solidFill>
                <a:latin typeface="Courier New"/>
                <a:cs typeface="Courier New"/>
              </a:rPr>
              <a:t>openai</a:t>
            </a:r>
            <a:r>
              <a:rPr dirty="0" sz="2000" spc="-215">
                <a:solidFill>
                  <a:srgbClr val="EBEBED"/>
                </a:solidFill>
                <a:latin typeface="Courier New"/>
                <a:cs typeface="Courier New"/>
              </a:rPr>
              <a:t> </a:t>
            </a:r>
            <a:r>
              <a:rPr dirty="0" sz="2000" spc="-155">
                <a:solidFill>
                  <a:srgbClr val="EBEBED"/>
                </a:solidFill>
                <a:latin typeface="Courier New"/>
                <a:cs typeface="Courier New"/>
              </a:rPr>
              <a:t>api</a:t>
            </a:r>
            <a:r>
              <a:rPr dirty="0" sz="2000" spc="-325">
                <a:solidFill>
                  <a:srgbClr val="EBEBED"/>
                </a:solidFill>
                <a:latin typeface="Courier New"/>
                <a:cs typeface="Courier New"/>
              </a:rPr>
              <a:t> </a:t>
            </a:r>
            <a:r>
              <a:rPr dirty="0" sz="2000" spc="-190">
                <a:solidFill>
                  <a:srgbClr val="EBEBED"/>
                </a:solidFill>
                <a:latin typeface="Courier New"/>
                <a:cs typeface="Courier New"/>
              </a:rPr>
              <a:t>chat_completions.create</a:t>
            </a:r>
            <a:r>
              <a:rPr dirty="0" sz="2000" spc="-260">
                <a:solidFill>
                  <a:srgbClr val="EBEBED"/>
                </a:solidFill>
                <a:latin typeface="Courier New"/>
                <a:cs typeface="Courier New"/>
              </a:rPr>
              <a:t> </a:t>
            </a:r>
            <a:r>
              <a:rPr dirty="0" sz="2000" spc="-240">
                <a:solidFill>
                  <a:srgbClr val="EBEBED"/>
                </a:solidFill>
                <a:latin typeface="Courier New"/>
                <a:cs typeface="Courier New"/>
              </a:rPr>
              <a:t>-</a:t>
            </a:r>
            <a:r>
              <a:rPr dirty="0" sz="2000" spc="-235">
                <a:solidFill>
                  <a:srgbClr val="EBEBED"/>
                </a:solidFill>
                <a:latin typeface="Courier New"/>
                <a:cs typeface="Courier New"/>
              </a:rPr>
              <a:t>m</a:t>
            </a:r>
            <a:r>
              <a:rPr dirty="0" sz="2000" spc="-130">
                <a:solidFill>
                  <a:srgbClr val="EBEBED"/>
                </a:solidFill>
                <a:latin typeface="Courier New"/>
                <a:cs typeface="Courier New"/>
              </a:rPr>
              <a:t> </a:t>
            </a:r>
            <a:r>
              <a:rPr dirty="0" sz="2000" spc="-215">
                <a:solidFill>
                  <a:srgbClr val="EBEBED"/>
                </a:solidFill>
                <a:latin typeface="Courier New"/>
                <a:cs typeface="Courier New"/>
              </a:rPr>
              <a:t>gpt-3.5-</a:t>
            </a:r>
            <a:r>
              <a:rPr dirty="0" sz="2000" spc="-185">
                <a:solidFill>
                  <a:srgbClr val="EBEBED"/>
                </a:solidFill>
                <a:latin typeface="Courier New"/>
                <a:cs typeface="Courier New"/>
              </a:rPr>
              <a:t>turbo</a:t>
            </a:r>
            <a:r>
              <a:rPr dirty="0" sz="2000" spc="20">
                <a:solidFill>
                  <a:srgbClr val="EBEBED"/>
                </a:solidFill>
                <a:latin typeface="Courier New"/>
                <a:cs typeface="Courier New"/>
              </a:rPr>
              <a:t> </a:t>
            </a:r>
            <a:r>
              <a:rPr dirty="0" sz="2000" spc="-55">
                <a:solidFill>
                  <a:srgbClr val="C8C8CF"/>
                </a:solidFill>
                <a:latin typeface="Courier New"/>
                <a:cs typeface="Courier New"/>
              </a:rPr>
              <a:t>-</a:t>
            </a:r>
            <a:r>
              <a:rPr dirty="0" sz="2000" spc="-60">
                <a:solidFill>
                  <a:srgbClr val="EBEBED"/>
                </a:solidFill>
                <a:latin typeface="Courier New"/>
                <a:cs typeface="Courier New"/>
              </a:rPr>
              <a:t>g</a:t>
            </a:r>
            <a:r>
              <a:rPr dirty="0" sz="2000" spc="-325">
                <a:solidFill>
                  <a:srgbClr val="EBEBED"/>
                </a:solidFill>
                <a:latin typeface="Courier New"/>
                <a:cs typeface="Courier New"/>
              </a:rPr>
              <a:t> </a:t>
            </a:r>
            <a:r>
              <a:rPr dirty="0" sz="2000" spc="-150">
                <a:solidFill>
                  <a:srgbClr val="EBEBED"/>
                </a:solidFill>
                <a:latin typeface="Courier New"/>
                <a:cs typeface="Courier New"/>
              </a:rPr>
              <a:t>user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14385438" y="9431791"/>
            <a:ext cx="187960" cy="433070"/>
          </a:xfrm>
          <a:custGeom>
            <a:avLst/>
            <a:gdLst/>
            <a:ahLst/>
            <a:cxnLst/>
            <a:rect l="l" t="t" r="r" b="b"/>
            <a:pathLst>
              <a:path w="187959" h="433070">
                <a:moveTo>
                  <a:pt x="187639" y="432741"/>
                </a:moveTo>
                <a:lnTo>
                  <a:pt x="0" y="432741"/>
                </a:lnTo>
                <a:lnTo>
                  <a:pt x="0" y="0"/>
                </a:lnTo>
                <a:lnTo>
                  <a:pt x="187639" y="0"/>
                </a:lnTo>
                <a:lnTo>
                  <a:pt x="187639" y="432741"/>
                </a:lnTo>
                <a:close/>
              </a:path>
            </a:pathLst>
          </a:custGeom>
          <a:solidFill>
            <a:srgbClr val="3B3D4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2609" y="1154225"/>
            <a:ext cx="535458" cy="54961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9112" y="8569452"/>
            <a:ext cx="9011269" cy="14656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75522" y="232623"/>
            <a:ext cx="1384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010101"/>
                </a:solidFill>
                <a:latin typeface="Arial"/>
                <a:cs typeface="Arial"/>
              </a:rPr>
              <a:t>[]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352320" y="263666"/>
            <a:ext cx="154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B5D67"/>
                </a:solidFill>
                <a:latin typeface="Arial"/>
                <a:cs typeface="Arial"/>
              </a:rPr>
              <a:t>Default</a:t>
            </a:r>
            <a:r>
              <a:rPr dirty="0" sz="1500" spc="18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5B5D67"/>
                </a:solidFill>
                <a:latin typeface="Arial"/>
                <a:cs typeface="Arial"/>
              </a:rPr>
              <a:t>(GP</a:t>
            </a:r>
            <a:r>
              <a:rPr dirty="0" sz="1500" spc="-25">
                <a:solidFill>
                  <a:srgbClr val="85858A"/>
                </a:solidFill>
                <a:latin typeface="Arial"/>
                <a:cs typeface="Arial"/>
              </a:rPr>
              <a:t>T-</a:t>
            </a:r>
            <a:r>
              <a:rPr dirty="0" sz="1500" spc="-20">
                <a:solidFill>
                  <a:srgbClr val="5B5D67"/>
                </a:solidFill>
                <a:latin typeface="Arial"/>
                <a:cs typeface="Arial"/>
              </a:rPr>
              <a:t>3</a:t>
            </a:r>
            <a:r>
              <a:rPr dirty="0" sz="1500" spc="-20">
                <a:solidFill>
                  <a:srgbClr val="85858A"/>
                </a:solidFill>
                <a:latin typeface="Arial"/>
                <a:cs typeface="Arial"/>
              </a:rPr>
              <a:t>.</a:t>
            </a:r>
            <a:r>
              <a:rPr dirty="0" sz="1500" spc="-20">
                <a:solidFill>
                  <a:srgbClr val="5B5D67"/>
                </a:solidFill>
                <a:latin typeface="Arial"/>
                <a:cs typeface="Arial"/>
              </a:rPr>
              <a:t>5)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673180" y="195728"/>
            <a:ext cx="227965" cy="368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495">
                <a:solidFill>
                  <a:srgbClr val="5B5D67"/>
                </a:solidFill>
                <a:latin typeface="Arial"/>
                <a:cs typeface="Arial"/>
              </a:rPr>
              <a:t>L!J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23803" y="1975107"/>
            <a:ext cx="318770" cy="1125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200" spc="-2095">
                <a:solidFill>
                  <a:srgbClr val="44C17E"/>
                </a:solidFill>
                <a:latin typeface="Arial"/>
                <a:cs typeface="Arial"/>
              </a:rPr>
              <a:t>■</a:t>
            </a:r>
            <a:endParaRPr sz="7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55941" y="1193687"/>
            <a:ext cx="160464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What</a:t>
            </a:r>
            <a:r>
              <a:rPr dirty="0" sz="1750" spc="-4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5B5D67"/>
                </a:solidFill>
                <a:latin typeface="Arial"/>
                <a:cs typeface="Arial"/>
              </a:rPr>
              <a:t>is</a:t>
            </a:r>
            <a:r>
              <a:rPr dirty="0" sz="1750" spc="-13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an</a:t>
            </a:r>
            <a:r>
              <a:rPr dirty="0" sz="1750" spc="-9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D56"/>
                </a:solidFill>
                <a:latin typeface="Arial"/>
                <a:cs typeface="Arial"/>
              </a:rPr>
              <a:t>API?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49711" y="2289864"/>
            <a:ext cx="9271635" cy="2045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8890">
              <a:lnSpc>
                <a:spcPct val="151100"/>
              </a:lnSpc>
              <a:spcBef>
                <a:spcPts val="135"/>
              </a:spcBef>
            </a:pPr>
            <a:r>
              <a:rPr dirty="0" sz="1750" spc="50">
                <a:solidFill>
                  <a:srgbClr val="4B4D56"/>
                </a:solidFill>
                <a:latin typeface="Arial"/>
                <a:cs typeface="Arial"/>
              </a:rPr>
              <a:t>An</a:t>
            </a:r>
            <a:r>
              <a:rPr dirty="0" sz="1750" spc="3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6"/>
                </a:solidFill>
                <a:latin typeface="Arial"/>
                <a:cs typeface="Arial"/>
              </a:rPr>
              <a:t>AP</a:t>
            </a:r>
            <a:r>
              <a:rPr dirty="0" sz="1750" spc="-10">
                <a:solidFill>
                  <a:srgbClr val="6E6E75"/>
                </a:solidFill>
                <a:latin typeface="Arial"/>
                <a:cs typeface="Arial"/>
              </a:rPr>
              <a:t>I,</a:t>
            </a:r>
            <a:r>
              <a:rPr dirty="0" sz="1750" spc="-135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or</a:t>
            </a:r>
            <a:r>
              <a:rPr dirty="0" sz="1750" spc="3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Application</a:t>
            </a:r>
            <a:r>
              <a:rPr dirty="0" sz="1750" spc="16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B5D67"/>
                </a:solidFill>
                <a:latin typeface="Arial"/>
                <a:cs typeface="Arial"/>
              </a:rPr>
              <a:t>Programming</a:t>
            </a:r>
            <a:r>
              <a:rPr dirty="0" sz="1750" spc="250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Inte</a:t>
            </a:r>
            <a:r>
              <a:rPr dirty="0" sz="1750">
                <a:solidFill>
                  <a:srgbClr val="6E6E75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face,</a:t>
            </a:r>
            <a:r>
              <a:rPr dirty="0" sz="1750" spc="-15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6"/>
                </a:solidFill>
                <a:latin typeface="Arial"/>
                <a:cs typeface="Arial"/>
              </a:rPr>
              <a:t>is</a:t>
            </a:r>
            <a:r>
              <a:rPr dirty="0" sz="1750" spc="-6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B4D56"/>
                </a:solidFill>
                <a:latin typeface="Arial"/>
                <a:cs typeface="Arial"/>
              </a:rPr>
              <a:t>a</a:t>
            </a:r>
            <a:r>
              <a:rPr dirty="0" sz="1750" spc="-16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set</a:t>
            </a:r>
            <a:r>
              <a:rPr dirty="0" sz="1750" spc="6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of</a:t>
            </a:r>
            <a:r>
              <a:rPr dirty="0" sz="1750" spc="8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ru</a:t>
            </a:r>
            <a:r>
              <a:rPr dirty="0" sz="1750">
                <a:solidFill>
                  <a:srgbClr val="6E6E75"/>
                </a:solidFill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es</a:t>
            </a:r>
            <a:r>
              <a:rPr dirty="0" sz="1750" spc="-1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and</a:t>
            </a:r>
            <a:r>
              <a:rPr dirty="0" sz="1750" spc="-2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B5D67"/>
                </a:solidFill>
                <a:latin typeface="Arial"/>
                <a:cs typeface="Arial"/>
              </a:rPr>
              <a:t>protocols</a:t>
            </a:r>
            <a:r>
              <a:rPr dirty="0" sz="1750" spc="7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D56"/>
                </a:solidFill>
                <a:latin typeface="Arial"/>
                <a:cs typeface="Arial"/>
              </a:rPr>
              <a:t>that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allows</a:t>
            </a:r>
            <a:r>
              <a:rPr dirty="0" sz="1750" spc="4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B4D56"/>
                </a:solidFill>
                <a:latin typeface="Arial"/>
                <a:cs typeface="Arial"/>
              </a:rPr>
              <a:t>one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piece</a:t>
            </a:r>
            <a:r>
              <a:rPr dirty="0" sz="1750" spc="-8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6"/>
                </a:solidFill>
                <a:latin typeface="Arial"/>
                <a:cs typeface="Arial"/>
              </a:rPr>
              <a:t>of</a:t>
            </a:r>
            <a:r>
              <a:rPr dirty="0" sz="1750" spc="-3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software</a:t>
            </a:r>
            <a:r>
              <a:rPr dirty="0" sz="1750" spc="-6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or</a:t>
            </a:r>
            <a:r>
              <a:rPr dirty="0" sz="1750" spc="14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application</a:t>
            </a:r>
            <a:r>
              <a:rPr dirty="0" sz="1750" spc="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to</a:t>
            </a:r>
            <a:r>
              <a:rPr dirty="0" sz="1750" spc="5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6E6E75"/>
                </a:solidFill>
                <a:latin typeface="Arial"/>
                <a:cs typeface="Arial"/>
              </a:rPr>
              <a:t>i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nteract</a:t>
            </a:r>
            <a:r>
              <a:rPr dirty="0" sz="1750" spc="10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6"/>
                </a:solidFill>
                <a:latin typeface="Arial"/>
                <a:cs typeface="Arial"/>
              </a:rPr>
              <a:t>with</a:t>
            </a:r>
            <a:r>
              <a:rPr dirty="0" sz="1750" spc="2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and</a:t>
            </a:r>
            <a:r>
              <a:rPr dirty="0" sz="1750" spc="-8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access</a:t>
            </a:r>
            <a:r>
              <a:rPr dirty="0" sz="1750" spc="-4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B5D67"/>
                </a:solidFill>
                <a:latin typeface="Arial"/>
                <a:cs typeface="Arial"/>
              </a:rPr>
              <a:t>the</a:t>
            </a:r>
            <a:r>
              <a:rPr dirty="0" sz="1750" spc="22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functiona</a:t>
            </a:r>
            <a:r>
              <a:rPr dirty="0" sz="1750" spc="10">
                <a:solidFill>
                  <a:srgbClr val="6E6E75"/>
                </a:solidFill>
                <a:latin typeface="Arial"/>
                <a:cs typeface="Arial"/>
              </a:rPr>
              <a:t>l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ity</a:t>
            </a:r>
            <a:r>
              <a:rPr dirty="0" sz="1750" spc="10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or</a:t>
            </a:r>
            <a:r>
              <a:rPr dirty="0" sz="1750" spc="6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data</a:t>
            </a:r>
            <a:r>
              <a:rPr dirty="0" sz="1750" spc="-8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B4D56"/>
                </a:solidFill>
                <a:latin typeface="Arial"/>
                <a:cs typeface="Arial"/>
              </a:rPr>
              <a:t>of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another</a:t>
            </a:r>
            <a:r>
              <a:rPr dirty="0" sz="1750" spc="2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software,</a:t>
            </a:r>
            <a:r>
              <a:rPr dirty="0" sz="1750" spc="-4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service,</a:t>
            </a:r>
            <a:r>
              <a:rPr dirty="0" sz="1750" spc="4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or</a:t>
            </a:r>
            <a:r>
              <a:rPr dirty="0" sz="1750" spc="-2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system.</a:t>
            </a:r>
            <a:r>
              <a:rPr dirty="0" sz="1750" spc="-7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It</a:t>
            </a:r>
            <a:r>
              <a:rPr dirty="0" sz="1750" spc="13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defines</a:t>
            </a:r>
            <a:r>
              <a:rPr dirty="0" sz="1750" spc="-10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B5D67"/>
                </a:solidFill>
                <a:latin typeface="Arial"/>
                <a:cs typeface="Arial"/>
              </a:rPr>
              <a:t>the</a:t>
            </a:r>
            <a:r>
              <a:rPr dirty="0" sz="1750" spc="180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methods</a:t>
            </a:r>
            <a:r>
              <a:rPr dirty="0" sz="1750" spc="10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and</a:t>
            </a:r>
            <a:r>
              <a:rPr dirty="0" sz="1750" spc="-5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6"/>
                </a:solidFill>
                <a:latin typeface="Arial"/>
                <a:cs typeface="Arial"/>
              </a:rPr>
              <a:t>data</a:t>
            </a:r>
            <a:r>
              <a:rPr dirty="0" sz="1750" spc="-22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5B5D67"/>
                </a:solidFill>
                <a:latin typeface="Arial"/>
                <a:cs typeface="Arial"/>
              </a:rPr>
              <a:t>formats</a:t>
            </a:r>
            <a:r>
              <a:rPr dirty="0" sz="1750" spc="-2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D56"/>
                </a:solidFill>
                <a:latin typeface="Arial"/>
                <a:cs typeface="Arial"/>
              </a:rPr>
              <a:t>that</a:t>
            </a:r>
            <a:r>
              <a:rPr dirty="0" sz="1750" spc="50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developers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6"/>
                </a:solidFill>
                <a:latin typeface="Arial"/>
                <a:cs typeface="Arial"/>
              </a:rPr>
              <a:t>can</a:t>
            </a:r>
            <a:r>
              <a:rPr dirty="0" sz="1750" spc="-6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use</a:t>
            </a:r>
            <a:r>
              <a:rPr dirty="0" sz="1750" spc="-9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to</a:t>
            </a:r>
            <a:r>
              <a:rPr dirty="0" sz="1750" spc="21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B5D67"/>
                </a:solidFill>
                <a:latin typeface="Arial"/>
                <a:cs typeface="Arial"/>
              </a:rPr>
              <a:t>request</a:t>
            </a:r>
            <a:r>
              <a:rPr dirty="0" sz="1750" spc="120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and</a:t>
            </a:r>
            <a:r>
              <a:rPr dirty="0" sz="1750" spc="1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exchange</a:t>
            </a:r>
            <a:r>
              <a:rPr dirty="0" sz="1750" spc="11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information</a:t>
            </a:r>
            <a:r>
              <a:rPr dirty="0" sz="1750" spc="8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B5D67"/>
                </a:solidFill>
                <a:latin typeface="Arial"/>
                <a:cs typeface="Arial"/>
              </a:rPr>
              <a:t>between</a:t>
            </a:r>
            <a:r>
              <a:rPr dirty="0" sz="1750" spc="9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diffe</a:t>
            </a:r>
            <a:r>
              <a:rPr dirty="0" sz="1750">
                <a:solidFill>
                  <a:srgbClr val="6E6E75"/>
                </a:solidFill>
                <a:latin typeface="Arial"/>
                <a:cs typeface="Arial"/>
              </a:rPr>
              <a:t>r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ent</a:t>
            </a:r>
            <a:r>
              <a:rPr dirty="0" sz="1750" spc="9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6"/>
                </a:solidFill>
                <a:latin typeface="Arial"/>
                <a:cs typeface="Arial"/>
              </a:rPr>
              <a:t>software components.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969175" y="2207676"/>
            <a:ext cx="1047750" cy="560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2800" algn="l"/>
              </a:tabLst>
            </a:pPr>
            <a:r>
              <a:rPr dirty="0" sz="3500" spc="-360">
                <a:solidFill>
                  <a:srgbClr val="AEAEB8"/>
                </a:solidFill>
                <a:latin typeface="Arial"/>
                <a:cs typeface="Arial"/>
              </a:rPr>
              <a:t>□</a:t>
            </a:r>
            <a:r>
              <a:rPr dirty="0" sz="3500" spc="330">
                <a:solidFill>
                  <a:srgbClr val="AEAEB8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AEAEB8"/>
                </a:solidFill>
                <a:latin typeface="Arial"/>
                <a:cs typeface="Arial"/>
              </a:rPr>
              <a:t>rb</a:t>
            </a:r>
            <a:r>
              <a:rPr dirty="0" sz="2200">
                <a:solidFill>
                  <a:srgbClr val="AEAEB8"/>
                </a:solidFill>
                <a:latin typeface="Arial"/>
                <a:cs typeface="Arial"/>
              </a:rPr>
              <a:t>	</a:t>
            </a:r>
            <a:r>
              <a:rPr dirty="0" sz="2200" spc="-509">
                <a:solidFill>
                  <a:srgbClr val="AEAEB8"/>
                </a:solidFill>
                <a:latin typeface="Arial"/>
                <a:cs typeface="Arial"/>
              </a:rPr>
              <a:t>CJl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448901" y="4598248"/>
            <a:ext cx="9351645" cy="31127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9525">
              <a:lnSpc>
                <a:spcPct val="150000"/>
              </a:lnSpc>
              <a:spcBef>
                <a:spcPts val="85"/>
              </a:spcBef>
            </a:pP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APls</a:t>
            </a:r>
            <a:r>
              <a:rPr dirty="0" sz="1750" spc="-4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are</a:t>
            </a:r>
            <a:r>
              <a:rPr dirty="0" sz="1750" spc="2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essential</a:t>
            </a:r>
            <a:r>
              <a:rPr dirty="0" sz="1750" spc="20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for</a:t>
            </a:r>
            <a:r>
              <a:rPr dirty="0" sz="1750" spc="15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enab</a:t>
            </a:r>
            <a:r>
              <a:rPr dirty="0" sz="1750">
                <a:solidFill>
                  <a:srgbClr val="6E6E75"/>
                </a:solidFill>
                <a:latin typeface="Arial"/>
                <a:cs typeface="Arial"/>
              </a:rPr>
              <a:t>li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ng</a:t>
            </a:r>
            <a:r>
              <a:rPr dirty="0" sz="1750" spc="9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communication</a:t>
            </a:r>
            <a:r>
              <a:rPr dirty="0" sz="1750" spc="37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and</a:t>
            </a:r>
            <a:r>
              <a:rPr dirty="0" sz="1750" spc="-3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B5D67"/>
                </a:solidFill>
                <a:latin typeface="Arial"/>
                <a:cs typeface="Arial"/>
              </a:rPr>
              <a:t>integration</a:t>
            </a:r>
            <a:r>
              <a:rPr dirty="0" sz="1750" spc="240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between</a:t>
            </a:r>
            <a:r>
              <a:rPr dirty="0" sz="1750" spc="12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B5D67"/>
                </a:solidFill>
                <a:latin typeface="Arial"/>
                <a:cs typeface="Arial"/>
              </a:rPr>
              <a:t>different</a:t>
            </a:r>
            <a:r>
              <a:rPr dirty="0" sz="1750" spc="12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6"/>
                </a:solidFill>
                <a:latin typeface="Arial"/>
                <a:cs typeface="Arial"/>
              </a:rPr>
              <a:t>software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systems,</a:t>
            </a:r>
            <a:r>
              <a:rPr dirty="0" sz="1750" spc="10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allowing</a:t>
            </a:r>
            <a:r>
              <a:rPr dirty="0" sz="1750" spc="9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6"/>
                </a:solidFill>
                <a:latin typeface="Arial"/>
                <a:cs typeface="Arial"/>
              </a:rPr>
              <a:t>them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to</a:t>
            </a:r>
            <a:r>
              <a:rPr dirty="0" sz="1750" spc="15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work</a:t>
            </a:r>
            <a:r>
              <a:rPr dirty="0" sz="1750" spc="7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together</a:t>
            </a:r>
            <a:r>
              <a:rPr dirty="0" sz="1750" spc="9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to</a:t>
            </a:r>
            <a:r>
              <a:rPr dirty="0" sz="1750" spc="5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B5D67"/>
                </a:solidFill>
                <a:latin typeface="Arial"/>
                <a:cs typeface="Arial"/>
              </a:rPr>
              <a:t>perform</a:t>
            </a:r>
            <a:r>
              <a:rPr dirty="0" sz="1750" spc="7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various</a:t>
            </a:r>
            <a:r>
              <a:rPr dirty="0" sz="1750" spc="-2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tasks</a:t>
            </a:r>
            <a:r>
              <a:rPr dirty="0" sz="1750" spc="-6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and</a:t>
            </a:r>
            <a:r>
              <a:rPr dirty="0" sz="1750" spc="5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functions</a:t>
            </a:r>
            <a:r>
              <a:rPr dirty="0" sz="1750">
                <a:solidFill>
                  <a:srgbClr val="6E6E75"/>
                </a:solidFill>
                <a:latin typeface="Arial"/>
                <a:cs typeface="Arial"/>
              </a:rPr>
              <a:t>.</a:t>
            </a:r>
            <a:r>
              <a:rPr dirty="0" sz="1750" spc="-125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They</a:t>
            </a:r>
            <a:r>
              <a:rPr dirty="0" sz="1750" spc="-3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6"/>
                </a:solidFill>
                <a:latin typeface="Arial"/>
                <a:cs typeface="Arial"/>
              </a:rPr>
              <a:t>serve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as</a:t>
            </a:r>
            <a:r>
              <a:rPr dirty="0" sz="1750" spc="-7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intermed</a:t>
            </a:r>
            <a:r>
              <a:rPr dirty="0" sz="1750" spc="10">
                <a:solidFill>
                  <a:srgbClr val="6E6E75"/>
                </a:solidFill>
                <a:latin typeface="Arial"/>
                <a:cs typeface="Arial"/>
              </a:rPr>
              <a:t>i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aries</a:t>
            </a:r>
            <a:r>
              <a:rPr dirty="0" sz="1750" spc="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that</a:t>
            </a:r>
            <a:r>
              <a:rPr dirty="0" sz="1750" spc="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enable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one</a:t>
            </a:r>
            <a:r>
              <a:rPr dirty="0" sz="1750" spc="-5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piece</a:t>
            </a:r>
            <a:r>
              <a:rPr dirty="0" sz="1750" spc="-3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o</a:t>
            </a:r>
            <a:r>
              <a:rPr dirty="0" sz="1750" spc="10">
                <a:solidFill>
                  <a:srgbClr val="6E6E75"/>
                </a:solidFill>
                <a:latin typeface="Arial"/>
                <a:cs typeface="Arial"/>
              </a:rPr>
              <a:t>f</a:t>
            </a:r>
            <a:r>
              <a:rPr dirty="0" sz="1750" spc="45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software</a:t>
            </a:r>
            <a:r>
              <a:rPr dirty="0" sz="1750" spc="1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to</a:t>
            </a:r>
            <a:r>
              <a:rPr dirty="0" sz="1750" spc="6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access</a:t>
            </a:r>
            <a:r>
              <a:rPr dirty="0" sz="1750" spc="-18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the</a:t>
            </a:r>
            <a:r>
              <a:rPr dirty="0" sz="1750" spc="15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B5D67"/>
                </a:solidFill>
                <a:latin typeface="Arial"/>
                <a:cs typeface="Arial"/>
              </a:rPr>
              <a:t>features</a:t>
            </a:r>
            <a:r>
              <a:rPr dirty="0" sz="1750" spc="3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or</a:t>
            </a:r>
            <a:r>
              <a:rPr dirty="0" sz="1750" spc="-1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B5D67"/>
                </a:solidFill>
                <a:latin typeface="Arial"/>
                <a:cs typeface="Arial"/>
              </a:rPr>
              <a:t>data</a:t>
            </a:r>
            <a:r>
              <a:rPr dirty="0" sz="1750" spc="-110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of</a:t>
            </a:r>
            <a:r>
              <a:rPr dirty="0" sz="1750" spc="-2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6"/>
                </a:solidFill>
                <a:latin typeface="Arial"/>
                <a:cs typeface="Arial"/>
              </a:rPr>
              <a:t>another,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without</a:t>
            </a:r>
            <a:r>
              <a:rPr dirty="0" sz="1750" spc="21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need</a:t>
            </a:r>
            <a:r>
              <a:rPr dirty="0" sz="1750">
                <a:solidFill>
                  <a:srgbClr val="6E6E75"/>
                </a:solidFill>
                <a:latin typeface="Arial"/>
                <a:cs typeface="Arial"/>
              </a:rPr>
              <a:t>in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g</a:t>
            </a:r>
            <a:r>
              <a:rPr dirty="0" sz="1750" spc="2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B5D67"/>
                </a:solidFill>
                <a:latin typeface="Arial"/>
                <a:cs typeface="Arial"/>
              </a:rPr>
              <a:t>to</a:t>
            </a:r>
            <a:r>
              <a:rPr dirty="0" sz="1750" spc="260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understand</a:t>
            </a:r>
            <a:r>
              <a:rPr dirty="0" sz="1750" spc="-2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B5D67"/>
                </a:solidFill>
                <a:latin typeface="Arial"/>
                <a:cs typeface="Arial"/>
              </a:rPr>
              <a:t>the</a:t>
            </a:r>
            <a:r>
              <a:rPr dirty="0" sz="1750" spc="2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internal</a:t>
            </a:r>
            <a:r>
              <a:rPr dirty="0" sz="1750" spc="2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workings</a:t>
            </a:r>
            <a:r>
              <a:rPr dirty="0" sz="1750" spc="18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o</a:t>
            </a:r>
            <a:r>
              <a:rPr dirty="0" sz="1750">
                <a:solidFill>
                  <a:srgbClr val="6E6E75"/>
                </a:solidFill>
                <a:latin typeface="Arial"/>
                <a:cs typeface="Arial"/>
              </a:rPr>
              <a:t>f</a:t>
            </a:r>
            <a:r>
              <a:rPr dirty="0" sz="1750" spc="120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D56"/>
                </a:solidFill>
                <a:latin typeface="Arial"/>
                <a:cs typeface="Arial"/>
              </a:rPr>
              <a:t>that</a:t>
            </a:r>
            <a:r>
              <a:rPr dirty="0" sz="1750" spc="-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6"/>
                </a:solidFill>
                <a:latin typeface="Arial"/>
                <a:cs typeface="Arial"/>
              </a:rPr>
              <a:t>software.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750">
              <a:latin typeface="Arial"/>
              <a:cs typeface="Arial"/>
            </a:endParaRPr>
          </a:p>
          <a:p>
            <a:pPr marL="14604" marR="483234" indent="7620">
              <a:lnSpc>
                <a:spcPct val="150300"/>
              </a:lnSpc>
            </a:pP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APls</a:t>
            </a:r>
            <a:r>
              <a:rPr dirty="0" sz="1750" spc="-10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are</a:t>
            </a:r>
            <a:r>
              <a:rPr dirty="0" sz="1750" spc="-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used</a:t>
            </a:r>
            <a:r>
              <a:rPr dirty="0" sz="1750" spc="-4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6E6E75"/>
                </a:solidFill>
                <a:latin typeface="Arial"/>
                <a:cs typeface="Arial"/>
              </a:rPr>
              <a:t>in</a:t>
            </a:r>
            <a:r>
              <a:rPr dirty="0" sz="1750" spc="150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</a:t>
            </a:r>
            <a:r>
              <a:rPr dirty="0" sz="1750" spc="5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wide</a:t>
            </a:r>
            <a:r>
              <a:rPr dirty="0" sz="1750" spc="8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-150">
                <a:solidFill>
                  <a:srgbClr val="4B4D56"/>
                </a:solidFill>
                <a:latin typeface="Arial"/>
                <a:cs typeface="Arial"/>
              </a:rPr>
              <a:t>rang</a:t>
            </a:r>
            <a:r>
              <a:rPr dirty="0" sz="1750" spc="-150">
                <a:solidFill>
                  <a:srgbClr val="AEAEB8"/>
                </a:solidFill>
                <a:latin typeface="Arial"/>
                <a:cs typeface="Arial"/>
              </a:rPr>
              <a:t>1</a:t>
            </a:r>
            <a:r>
              <a:rPr dirty="0" sz="1750" spc="-150">
                <a:solidFill>
                  <a:srgbClr val="4B4D56"/>
                </a:solidFill>
                <a:latin typeface="Arial"/>
                <a:cs typeface="Arial"/>
              </a:rPr>
              <a:t>e</a:t>
            </a:r>
            <a:r>
              <a:rPr dirty="0" sz="1750" spc="-5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of</a:t>
            </a:r>
            <a:r>
              <a:rPr dirty="0" sz="1750" spc="3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applications,</a:t>
            </a:r>
            <a:r>
              <a:rPr dirty="0" sz="1750" spc="4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including</a:t>
            </a:r>
            <a:r>
              <a:rPr dirty="0" sz="1750" spc="114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web</a:t>
            </a:r>
            <a:r>
              <a:rPr dirty="0" sz="1750" spc="1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development,</a:t>
            </a:r>
            <a:r>
              <a:rPr dirty="0" sz="1750" spc="-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-85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dirty="0" sz="1750" spc="-85">
                <a:solidFill>
                  <a:srgbClr val="4B4D56"/>
                </a:solidFill>
                <a:latin typeface="Arial"/>
                <a:cs typeface="Arial"/>
              </a:rPr>
              <a:t>mob</a:t>
            </a:r>
            <a:r>
              <a:rPr dirty="0" sz="1750" spc="-85">
                <a:solidFill>
                  <a:srgbClr val="6E6E75"/>
                </a:solidFill>
                <a:latin typeface="Arial"/>
                <a:cs typeface="Arial"/>
              </a:rPr>
              <a:t>i</a:t>
            </a:r>
            <a:r>
              <a:rPr dirty="0" sz="1750" spc="-85">
                <a:solidFill>
                  <a:srgbClr val="4B4D56"/>
                </a:solidFill>
                <a:latin typeface="Arial"/>
                <a:cs typeface="Arial"/>
              </a:rPr>
              <a:t>le</a:t>
            </a:r>
            <a:r>
              <a:rPr dirty="0" sz="1750" spc="-2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25">
                <a:solidFill>
                  <a:srgbClr val="4B4D56"/>
                </a:solidFill>
                <a:latin typeface="Arial"/>
                <a:cs typeface="Arial"/>
              </a:rPr>
              <a:t>app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development,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5B5D67"/>
                </a:solidFill>
                <a:latin typeface="Arial"/>
                <a:cs typeface="Arial"/>
              </a:rPr>
              <a:t>cloud</a:t>
            </a:r>
            <a:r>
              <a:rPr dirty="0" sz="1750" spc="-114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computing,</a:t>
            </a:r>
            <a:r>
              <a:rPr dirty="0" sz="1750" spc="3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and</a:t>
            </a:r>
            <a:r>
              <a:rPr dirty="0" sz="1750" spc="-10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B5D67"/>
                </a:solidFill>
                <a:latin typeface="Arial"/>
                <a:cs typeface="Arial"/>
              </a:rPr>
              <a:t>more.</a:t>
            </a:r>
            <a:r>
              <a:rPr dirty="0" sz="1750" spc="-20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6"/>
                </a:solidFill>
                <a:latin typeface="Arial"/>
                <a:cs typeface="Arial"/>
              </a:rPr>
              <a:t>They</a:t>
            </a:r>
            <a:r>
              <a:rPr dirty="0" sz="1750" spc="2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6"/>
                </a:solidFill>
                <a:latin typeface="Arial"/>
                <a:cs typeface="Arial"/>
              </a:rPr>
              <a:t>can</a:t>
            </a:r>
            <a:r>
              <a:rPr dirty="0" sz="1750" spc="-7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6"/>
                </a:solidFill>
                <a:latin typeface="Arial"/>
                <a:cs typeface="Arial"/>
              </a:rPr>
              <a:t>be</a:t>
            </a:r>
            <a:r>
              <a:rPr dirty="0" sz="1750" spc="-15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B5D67"/>
                </a:solidFill>
                <a:latin typeface="Arial"/>
                <a:cs typeface="Arial"/>
              </a:rPr>
              <a:t>categorized</a:t>
            </a:r>
            <a:r>
              <a:rPr dirty="0" sz="1750" spc="15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D56"/>
                </a:solidFill>
                <a:latin typeface="Arial"/>
                <a:cs typeface="Arial"/>
              </a:rPr>
              <a:t>into</a:t>
            </a:r>
            <a:r>
              <a:rPr dirty="0" sz="1750" spc="-95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different</a:t>
            </a:r>
            <a:r>
              <a:rPr dirty="0" sz="1750" spc="30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6"/>
                </a:solidFill>
                <a:latin typeface="Arial"/>
                <a:cs typeface="Arial"/>
              </a:rPr>
              <a:t>types, </a:t>
            </a:r>
            <a:r>
              <a:rPr dirty="0" sz="1750" spc="35">
                <a:solidFill>
                  <a:srgbClr val="4B4D56"/>
                </a:solidFill>
                <a:latin typeface="Arial"/>
                <a:cs typeface="Arial"/>
              </a:rPr>
              <a:t>inc</a:t>
            </a:r>
            <a:r>
              <a:rPr dirty="0" sz="1750" spc="35">
                <a:solidFill>
                  <a:srgbClr val="6E6E75"/>
                </a:solidFill>
                <a:latin typeface="Arial"/>
                <a:cs typeface="Arial"/>
              </a:rPr>
              <a:t>l</a:t>
            </a:r>
            <a:r>
              <a:rPr dirty="0" sz="1750" spc="35">
                <a:solidFill>
                  <a:srgbClr val="4B4D56"/>
                </a:solidFill>
                <a:latin typeface="Arial"/>
                <a:cs typeface="Arial"/>
              </a:rPr>
              <a:t>uding: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224747" y="8095939"/>
            <a:ext cx="875411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0">
                <a:solidFill>
                  <a:srgbClr val="9795A0"/>
                </a:solidFill>
                <a:latin typeface="Arial"/>
                <a:cs typeface="Arial"/>
              </a:rPr>
              <a:t>1.</a:t>
            </a:r>
            <a:r>
              <a:rPr dirty="0" sz="1700" spc="50">
                <a:solidFill>
                  <a:srgbClr val="9795A0"/>
                </a:solidFill>
                <a:latin typeface="Arial"/>
                <a:cs typeface="Arial"/>
              </a:rPr>
              <a:t>  </a:t>
            </a:r>
            <a:r>
              <a:rPr dirty="0" sz="1650" spc="75" b="1">
                <a:solidFill>
                  <a:srgbClr val="4B4D56"/>
                </a:solidFill>
                <a:latin typeface="Arial"/>
                <a:cs typeface="Arial"/>
              </a:rPr>
              <a:t>Web</a:t>
            </a:r>
            <a:r>
              <a:rPr dirty="0" sz="1650" spc="-95" b="1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650" spc="10" b="1">
                <a:solidFill>
                  <a:srgbClr val="4B4D56"/>
                </a:solidFill>
                <a:latin typeface="Arial"/>
                <a:cs typeface="Arial"/>
              </a:rPr>
              <a:t>APls:</a:t>
            </a:r>
            <a:r>
              <a:rPr dirty="0" sz="1650" spc="-254" b="1">
                <a:solidFill>
                  <a:srgbClr val="4B4D56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Th</a:t>
            </a:r>
            <a:r>
              <a:rPr dirty="0" sz="1750" spc="10">
                <a:solidFill>
                  <a:srgbClr val="6E6E75"/>
                </a:solidFill>
                <a:latin typeface="Arial"/>
                <a:cs typeface="Arial"/>
              </a:rPr>
              <a:t>ese</a:t>
            </a:r>
            <a:r>
              <a:rPr dirty="0" sz="1750" spc="-70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B5D67"/>
                </a:solidFill>
                <a:latin typeface="Arial"/>
                <a:cs typeface="Arial"/>
              </a:rPr>
              <a:t>are</a:t>
            </a:r>
            <a:r>
              <a:rPr dirty="0" sz="1750" spc="-150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6E6E75"/>
                </a:solidFill>
                <a:latin typeface="Arial"/>
                <a:cs typeface="Arial"/>
              </a:rPr>
              <a:t>AP</a:t>
            </a:r>
            <a:r>
              <a:rPr dirty="0" sz="1750" spc="10">
                <a:solidFill>
                  <a:srgbClr val="4B4D56"/>
                </a:solidFill>
                <a:latin typeface="Arial"/>
                <a:cs typeface="Arial"/>
              </a:rPr>
              <a:t>l</a:t>
            </a:r>
            <a:r>
              <a:rPr dirty="0" sz="1750" spc="10">
                <a:solidFill>
                  <a:srgbClr val="6E6E75"/>
                </a:solidFill>
                <a:latin typeface="Arial"/>
                <a:cs typeface="Arial"/>
              </a:rPr>
              <a:t>s</a:t>
            </a:r>
            <a:r>
              <a:rPr dirty="0" sz="1750" spc="-130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B5D67"/>
                </a:solidFill>
                <a:latin typeface="Arial"/>
                <a:cs typeface="Arial"/>
              </a:rPr>
              <a:t>that</a:t>
            </a:r>
            <a:r>
              <a:rPr dirty="0" sz="1750" spc="-6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B5D67"/>
                </a:solidFill>
                <a:latin typeface="Arial"/>
                <a:cs typeface="Arial"/>
              </a:rPr>
              <a:t>allow</a:t>
            </a:r>
            <a:r>
              <a:rPr dirty="0" sz="1750" spc="-5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6E6E75"/>
                </a:solidFill>
                <a:latin typeface="Arial"/>
                <a:cs typeface="Arial"/>
              </a:rPr>
              <a:t>web</a:t>
            </a:r>
            <a:r>
              <a:rPr dirty="0" sz="1750" spc="-190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B5D67"/>
                </a:solidFill>
                <a:latin typeface="Arial"/>
                <a:cs typeface="Arial"/>
              </a:rPr>
              <a:t>services</a:t>
            </a:r>
            <a:r>
              <a:rPr dirty="0" sz="1750" spc="-2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6E6E75"/>
                </a:solidFill>
                <a:latin typeface="Arial"/>
                <a:cs typeface="Arial"/>
              </a:rPr>
              <a:t>to</a:t>
            </a:r>
            <a:r>
              <a:rPr dirty="0" sz="1750" spc="145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6E6E75"/>
                </a:solidFill>
                <a:latin typeface="Arial"/>
                <a:cs typeface="Arial"/>
              </a:rPr>
              <a:t>communicate</a:t>
            </a:r>
            <a:r>
              <a:rPr dirty="0" sz="1750" spc="75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B5D67"/>
                </a:solidFill>
                <a:latin typeface="Arial"/>
                <a:cs typeface="Arial"/>
              </a:rPr>
              <a:t>with</a:t>
            </a:r>
            <a:r>
              <a:rPr dirty="0" sz="1750" spc="-9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B5D67"/>
                </a:solidFill>
                <a:latin typeface="Arial"/>
                <a:cs typeface="Arial"/>
              </a:rPr>
              <a:t>each</a:t>
            </a:r>
            <a:r>
              <a:rPr dirty="0" sz="1750" spc="-4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10">
                <a:solidFill>
                  <a:srgbClr val="5B5D67"/>
                </a:solidFill>
                <a:latin typeface="Arial"/>
                <a:cs typeface="Arial"/>
              </a:rPr>
              <a:t>other</a:t>
            </a:r>
            <a:r>
              <a:rPr dirty="0" sz="1750" spc="30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750" spc="-50">
                <a:solidFill>
                  <a:srgbClr val="5B5D67"/>
                </a:solidFill>
                <a:latin typeface="Arial"/>
                <a:cs typeface="Arial"/>
              </a:rPr>
              <a:t>(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116534" y="8127746"/>
            <a:ext cx="135382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690" algn="l"/>
              </a:tabLst>
            </a:pPr>
            <a:r>
              <a:rPr dirty="0" sz="1500" spc="-425">
                <a:solidFill>
                  <a:srgbClr val="6E6E75"/>
                </a:solidFill>
                <a:latin typeface="Arial"/>
                <a:cs typeface="Arial"/>
              </a:rPr>
              <a:t>G</a:t>
            </a:r>
            <a:r>
              <a:rPr dirty="0" sz="1500">
                <a:solidFill>
                  <a:srgbClr val="6E6E75"/>
                </a:solidFill>
                <a:latin typeface="Arial"/>
                <a:cs typeface="Arial"/>
              </a:rPr>
              <a:t>	</a:t>
            </a:r>
            <a:r>
              <a:rPr dirty="0" sz="1500" spc="-10">
                <a:solidFill>
                  <a:srgbClr val="4B4D56"/>
                </a:solidFill>
                <a:latin typeface="Arial"/>
                <a:cs typeface="Arial"/>
              </a:rPr>
              <a:t>Regenerate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80882" y="8966164"/>
            <a:ext cx="169227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795A0"/>
                </a:solidFill>
                <a:latin typeface="Arial"/>
                <a:cs typeface="Arial"/>
              </a:rPr>
              <a:t>Send</a:t>
            </a:r>
            <a:r>
              <a:rPr dirty="0" sz="1750" spc="-10">
                <a:solidFill>
                  <a:srgbClr val="9795A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9795A0"/>
                </a:solidFill>
                <a:latin typeface="Arial"/>
                <a:cs typeface="Arial"/>
              </a:rPr>
              <a:t>a</a:t>
            </a:r>
            <a:r>
              <a:rPr dirty="0" sz="1750" spc="-180">
                <a:solidFill>
                  <a:srgbClr val="9795A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9795A0"/>
                </a:solidFill>
                <a:latin typeface="Arial"/>
                <a:cs typeface="Arial"/>
              </a:rPr>
              <a:t>message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321491" y="9696694"/>
            <a:ext cx="966724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>
                <a:solidFill>
                  <a:srgbClr val="6E6E75"/>
                </a:solidFill>
                <a:latin typeface="Arial"/>
                <a:cs typeface="Arial"/>
              </a:rPr>
              <a:t>Free</a:t>
            </a:r>
            <a:r>
              <a:rPr dirty="0" sz="1300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6E6E75"/>
                </a:solidFill>
                <a:latin typeface="Arial"/>
                <a:cs typeface="Arial"/>
              </a:rPr>
              <a:t>Research</a:t>
            </a:r>
            <a:r>
              <a:rPr dirty="0" sz="1300" spc="60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5B5D67"/>
                </a:solidFill>
                <a:latin typeface="Arial"/>
                <a:cs typeface="Arial"/>
              </a:rPr>
              <a:t>Preview.</a:t>
            </a:r>
            <a:r>
              <a:rPr dirty="0" sz="1300" spc="-40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E6E75"/>
                </a:solidFill>
                <a:latin typeface="Arial"/>
                <a:cs typeface="Arial"/>
              </a:rPr>
              <a:t>ChatGPT</a:t>
            </a:r>
            <a:r>
              <a:rPr dirty="0" sz="1300" spc="200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E6E75"/>
                </a:solidFill>
                <a:latin typeface="Arial"/>
                <a:cs typeface="Arial"/>
              </a:rPr>
              <a:t>may</a:t>
            </a:r>
            <a:r>
              <a:rPr dirty="0" sz="1300" spc="95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E6E75"/>
                </a:solidFill>
                <a:latin typeface="Arial"/>
                <a:cs typeface="Arial"/>
              </a:rPr>
              <a:t>produce</a:t>
            </a:r>
            <a:r>
              <a:rPr dirty="0" sz="1300" spc="35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B5D67"/>
                </a:solidFill>
                <a:latin typeface="Arial"/>
                <a:cs typeface="Arial"/>
              </a:rPr>
              <a:t>inaccurate</a:t>
            </a:r>
            <a:r>
              <a:rPr dirty="0" sz="1300" spc="120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9795A0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6E6E75"/>
                </a:solidFill>
                <a:latin typeface="Arial"/>
                <a:cs typeface="Arial"/>
              </a:rPr>
              <a:t>nformation</a:t>
            </a:r>
            <a:r>
              <a:rPr dirty="0" sz="1300" spc="15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E6E75"/>
                </a:solidFill>
                <a:latin typeface="Arial"/>
                <a:cs typeface="Arial"/>
              </a:rPr>
              <a:t>about</a:t>
            </a:r>
            <a:r>
              <a:rPr dirty="0" sz="1300" spc="75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E6E75"/>
                </a:solidFill>
                <a:latin typeface="Arial"/>
                <a:cs typeface="Arial"/>
              </a:rPr>
              <a:t>people.</a:t>
            </a:r>
            <a:r>
              <a:rPr dirty="0" sz="1300" spc="-130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E6E75"/>
                </a:solidFill>
                <a:latin typeface="Arial"/>
                <a:cs typeface="Arial"/>
              </a:rPr>
              <a:t>places,</a:t>
            </a:r>
            <a:r>
              <a:rPr dirty="0" sz="1300" spc="30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E6E75"/>
                </a:solidFill>
                <a:latin typeface="Arial"/>
                <a:cs typeface="Arial"/>
              </a:rPr>
              <a:t>or</a:t>
            </a:r>
            <a:r>
              <a:rPr dirty="0" sz="1300" spc="55">
                <a:solidFill>
                  <a:srgbClr val="6E6E7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B5D67"/>
                </a:solidFill>
                <a:latin typeface="Arial"/>
                <a:cs typeface="Arial"/>
              </a:rPr>
              <a:t>facts.</a:t>
            </a:r>
            <a:r>
              <a:rPr dirty="0" sz="1300" spc="-85">
                <a:solidFill>
                  <a:srgbClr val="5B5D67"/>
                </a:solid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5B5D67"/>
                </a:solidFill>
                <a:uFill>
                  <a:solidFill>
                    <a:srgbClr val="6E6E75"/>
                  </a:solidFill>
                </a:uFill>
                <a:latin typeface="Arial"/>
                <a:cs typeface="Arial"/>
              </a:rPr>
              <a:t>Cha</a:t>
            </a:r>
            <a:r>
              <a:rPr dirty="0" u="heavy" sz="1300">
                <a:solidFill>
                  <a:srgbClr val="85858A"/>
                </a:solidFill>
                <a:uFill>
                  <a:solidFill>
                    <a:srgbClr val="6E6E75"/>
                  </a:solidFill>
                </a:uFill>
                <a:latin typeface="Arial"/>
                <a:cs typeface="Arial"/>
              </a:rPr>
              <a:t>tGPT</a:t>
            </a:r>
            <a:r>
              <a:rPr dirty="0" u="heavy" sz="1300" spc="140">
                <a:solidFill>
                  <a:srgbClr val="85858A"/>
                </a:solidFill>
                <a:uFill>
                  <a:solidFill>
                    <a:srgbClr val="6E6E75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6E6E75"/>
                </a:solidFill>
                <a:uFill>
                  <a:solidFill>
                    <a:srgbClr val="6E6E75"/>
                  </a:solidFill>
                </a:uFill>
                <a:latin typeface="Arial"/>
                <a:cs typeface="Arial"/>
              </a:rPr>
              <a:t>August</a:t>
            </a:r>
            <a:r>
              <a:rPr dirty="0" u="heavy" sz="1300" spc="25">
                <a:solidFill>
                  <a:srgbClr val="6E6E75"/>
                </a:solidFill>
                <a:uFill>
                  <a:solidFill>
                    <a:srgbClr val="6E6E75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6E6E75"/>
                </a:solidFill>
                <a:uFill>
                  <a:solidFill>
                    <a:srgbClr val="6E6E75"/>
                  </a:solidFill>
                </a:uFill>
                <a:latin typeface="Arial"/>
                <a:cs typeface="Arial"/>
              </a:rPr>
              <a:t>3</a:t>
            </a:r>
            <a:r>
              <a:rPr dirty="0" u="heavy" sz="1300" spc="105">
                <a:solidFill>
                  <a:srgbClr val="6E6E75"/>
                </a:solidFill>
                <a:uFill>
                  <a:solidFill>
                    <a:srgbClr val="6E6E75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 spc="-10">
                <a:solidFill>
                  <a:srgbClr val="6E6E75"/>
                </a:solidFill>
                <a:uFill>
                  <a:solidFill>
                    <a:srgbClr val="6E6E75"/>
                  </a:solidFill>
                </a:uFill>
                <a:latin typeface="Arial"/>
                <a:cs typeface="Arial"/>
              </a:rPr>
              <a:t>Version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7793944" y="9550131"/>
            <a:ext cx="18351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300" spc="-545">
                <a:solidFill>
                  <a:srgbClr val="5B5D67"/>
                </a:solidFill>
                <a:latin typeface="Arial"/>
                <a:cs typeface="Arial"/>
              </a:rPr>
              <a:t>?</a:t>
            </a:r>
            <a:r>
              <a:rPr dirty="0" baseline="-8838" sz="3300" spc="-44">
                <a:solidFill>
                  <a:srgbClr val="5B5D67"/>
                </a:solidFill>
                <a:latin typeface="Arial"/>
                <a:cs typeface="Arial"/>
              </a:rPr>
              <a:t>.</a:t>
            </a:r>
            <a:endParaRPr baseline="-8838"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01351" y="9806086"/>
            <a:ext cx="961080" cy="33892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59230" y="9806086"/>
            <a:ext cx="947350" cy="33892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73909" y="1190865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 h="0">
                <a:moveTo>
                  <a:pt x="0" y="0"/>
                </a:moveTo>
                <a:lnTo>
                  <a:pt x="933620" y="0"/>
                </a:lnTo>
              </a:path>
            </a:pathLst>
          </a:custGeom>
          <a:ln w="137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903853" y="3458029"/>
            <a:ext cx="439420" cy="0"/>
          </a:xfrm>
          <a:custGeom>
            <a:avLst/>
            <a:gdLst/>
            <a:ahLst/>
            <a:cxnLst/>
            <a:rect l="l" t="t" r="r" b="b"/>
            <a:pathLst>
              <a:path w="439419" h="0">
                <a:moveTo>
                  <a:pt x="0" y="0"/>
                </a:moveTo>
                <a:lnTo>
                  <a:pt x="439350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041037" y="3458029"/>
            <a:ext cx="3103245" cy="0"/>
          </a:xfrm>
          <a:custGeom>
            <a:avLst/>
            <a:gdLst/>
            <a:ahLst/>
            <a:cxnLst/>
            <a:rect l="l" t="t" r="r" b="b"/>
            <a:pathLst>
              <a:path w="3103245" h="0">
                <a:moveTo>
                  <a:pt x="0" y="0"/>
                </a:moveTo>
                <a:lnTo>
                  <a:pt x="3102915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544536" y="3458029"/>
            <a:ext cx="833119" cy="0"/>
          </a:xfrm>
          <a:custGeom>
            <a:avLst/>
            <a:gdLst/>
            <a:ahLst/>
            <a:cxnLst/>
            <a:rect l="l" t="t" r="r" b="b"/>
            <a:pathLst>
              <a:path w="833120" h="0">
                <a:moveTo>
                  <a:pt x="0" y="0"/>
                </a:moveTo>
                <a:lnTo>
                  <a:pt x="832936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58233" y="223208"/>
            <a:ext cx="3024505" cy="820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4645">
              <a:lnSpc>
                <a:spcPts val="2230"/>
              </a:lnSpc>
              <a:tabLst>
                <a:tab pos="1076960" algn="l"/>
              </a:tabLst>
            </a:pPr>
            <a:r>
              <a:rPr dirty="0" sz="3900" spc="100" b="1">
                <a:solidFill>
                  <a:srgbClr val="34383B"/>
                </a:solidFill>
                <a:latin typeface="Arial"/>
                <a:cs typeface="Arial"/>
              </a:rPr>
              <a:t>0</a:t>
            </a:r>
            <a:r>
              <a:rPr dirty="0" sz="3900" b="1">
                <a:solidFill>
                  <a:srgbClr val="34383B"/>
                </a:solidFill>
                <a:latin typeface="Arial"/>
                <a:cs typeface="Arial"/>
              </a:rPr>
              <a:t>	</a:t>
            </a:r>
            <a:r>
              <a:rPr dirty="0" sz="1350">
                <a:solidFill>
                  <a:srgbClr val="34383B"/>
                </a:solidFill>
                <a:latin typeface="Arial"/>
                <a:cs typeface="Arial"/>
              </a:rPr>
              <a:t>openai</a:t>
            </a:r>
            <a:r>
              <a:rPr dirty="0" sz="1350" spc="409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/</a:t>
            </a:r>
            <a:r>
              <a:rPr dirty="0" sz="1350" spc="43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34383B"/>
                </a:solidFill>
                <a:latin typeface="Arial"/>
                <a:cs typeface="Arial"/>
              </a:rPr>
              <a:t>opena</a:t>
            </a:r>
            <a:r>
              <a:rPr dirty="0" sz="1300" b="1">
                <a:solidFill>
                  <a:srgbClr val="5B5E62"/>
                </a:solidFill>
                <a:latin typeface="Arial"/>
                <a:cs typeface="Arial"/>
              </a:rPr>
              <a:t>i</a:t>
            </a:r>
            <a:r>
              <a:rPr dirty="0" sz="1300" b="1">
                <a:solidFill>
                  <a:srgbClr val="34383B"/>
                </a:solidFill>
                <a:latin typeface="Arial"/>
                <a:cs typeface="Arial"/>
              </a:rPr>
              <a:t>-</a:t>
            </a:r>
            <a:r>
              <a:rPr dirty="0" sz="1300" spc="-10" b="1">
                <a:solidFill>
                  <a:srgbClr val="34383B"/>
                </a:solidFill>
                <a:latin typeface="Arial"/>
                <a:cs typeface="Arial"/>
              </a:rPr>
              <a:t>python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12825" algn="l"/>
              </a:tabLst>
            </a:pPr>
            <a:r>
              <a:rPr dirty="0" sz="1800" spc="-315">
                <a:solidFill>
                  <a:srgbClr val="747B82"/>
                </a:solidFill>
                <a:latin typeface="Arial"/>
                <a:cs typeface="Arial"/>
              </a:rPr>
              <a:t>&lt;</a:t>
            </a:r>
            <a:r>
              <a:rPr dirty="0" sz="1800" spc="-26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800" spc="-315">
                <a:solidFill>
                  <a:srgbClr val="747B82"/>
                </a:solidFill>
                <a:latin typeface="Arial"/>
                <a:cs typeface="Arial"/>
              </a:rPr>
              <a:t>&gt;</a:t>
            </a:r>
            <a:r>
              <a:rPr dirty="0" sz="1800" spc="17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34383B"/>
                </a:solidFill>
                <a:latin typeface="Arial"/>
                <a:cs typeface="Arial"/>
              </a:rPr>
              <a:t>Code</a:t>
            </a:r>
            <a:r>
              <a:rPr dirty="0" sz="1300" b="1">
                <a:solidFill>
                  <a:srgbClr val="34383B"/>
                </a:solidFill>
                <a:latin typeface="Arial"/>
                <a:cs typeface="Arial"/>
              </a:rPr>
              <a:t>	</a:t>
            </a:r>
            <a:r>
              <a:rPr dirty="0" sz="2150" spc="-50">
                <a:solidFill>
                  <a:srgbClr val="747B82"/>
                </a:solidFill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181456" y="169518"/>
            <a:ext cx="164274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747B82"/>
                </a:solidFill>
                <a:latin typeface="Arial"/>
                <a:cs typeface="Arial"/>
              </a:rPr>
              <a:t>Q</a:t>
            </a:r>
            <a:r>
              <a:rPr dirty="0" sz="1700" spc="3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747B82"/>
                </a:solidFill>
                <a:latin typeface="Arial"/>
                <a:cs typeface="Arial"/>
              </a:rPr>
              <a:t>Type</a:t>
            </a:r>
            <a:r>
              <a:rPr dirty="0" sz="1350" spc="-21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600" spc="-275">
                <a:solidFill>
                  <a:srgbClr val="747B82"/>
                </a:solidFill>
                <a:latin typeface="Arial"/>
                <a:cs typeface="Arial"/>
              </a:rPr>
              <a:t>(Z)</a:t>
            </a:r>
            <a:r>
              <a:rPr dirty="0" sz="1600" spc="-10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65">
                <a:solidFill>
                  <a:srgbClr val="747B82"/>
                </a:solidFill>
                <a:latin typeface="Arial"/>
                <a:cs typeface="Arial"/>
              </a:rPr>
              <a:t>to</a:t>
            </a:r>
            <a:r>
              <a:rPr dirty="0" sz="1350" spc="47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search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972372" y="141783"/>
            <a:ext cx="219075" cy="384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-695">
                <a:solidFill>
                  <a:srgbClr val="747B82"/>
                </a:solidFill>
                <a:latin typeface="Courier New"/>
                <a:cs typeface="Courier New"/>
              </a:rPr>
              <a:t>&gt;-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679901" y="218629"/>
            <a:ext cx="3892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670" algn="l"/>
              </a:tabLst>
            </a:pPr>
            <a:r>
              <a:rPr dirty="0" sz="1350" spc="-415">
                <a:solidFill>
                  <a:srgbClr val="747B82"/>
                </a:solidFill>
                <a:latin typeface="Arial"/>
                <a:cs typeface="Arial"/>
              </a:rPr>
              <a:t>+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50" spc="-180">
                <a:solidFill>
                  <a:srgbClr val="747B82"/>
                </a:solidFill>
                <a:latin typeface="Arial"/>
                <a:cs typeface="Arial"/>
              </a:rPr>
              <a:t>....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7532311" y="-62794"/>
            <a:ext cx="91440" cy="476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50" spc="-580">
                <a:solidFill>
                  <a:srgbClr val="2675DB"/>
                </a:solidFill>
                <a:latin typeface="Arial"/>
                <a:cs typeface="Arial"/>
              </a:rPr>
              <a:t>•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290366" y="130588"/>
            <a:ext cx="100266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105" algn="l"/>
                <a:tab pos="924560" algn="l"/>
              </a:tabLst>
            </a:pPr>
            <a:r>
              <a:rPr dirty="0" sz="2150">
                <a:solidFill>
                  <a:srgbClr val="747B82"/>
                </a:solidFill>
                <a:latin typeface="Times New Roman"/>
                <a:cs typeface="Times New Roman"/>
              </a:rPr>
              <a:t>0	</a:t>
            </a:r>
            <a:r>
              <a:rPr dirty="0" sz="1800" spc="-509">
                <a:solidFill>
                  <a:srgbClr val="747B82"/>
                </a:solidFill>
                <a:latin typeface="Arial"/>
                <a:cs typeface="Arial"/>
              </a:rPr>
              <a:t>141</a:t>
            </a:r>
            <a:r>
              <a:rPr dirty="0" sz="180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950" spc="-520">
                <a:solidFill>
                  <a:srgbClr val="747B82"/>
                </a:solidFill>
                <a:latin typeface="Times New Roman"/>
                <a:cs typeface="Times New Roman"/>
              </a:rPr>
              <a:t>g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63985" y="708448"/>
            <a:ext cx="57956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6910" algn="l"/>
                <a:tab pos="1298575" algn="l"/>
                <a:tab pos="2814320" algn="l"/>
                <a:tab pos="3369310" algn="l"/>
                <a:tab pos="4825365" algn="l"/>
                <a:tab pos="5213985" algn="l"/>
              </a:tabLst>
            </a:pPr>
            <a:r>
              <a:rPr dirty="0" sz="1350" spc="-10">
                <a:solidFill>
                  <a:srgbClr val="464B4D"/>
                </a:solidFill>
                <a:latin typeface="Arial"/>
                <a:cs typeface="Arial"/>
              </a:rPr>
              <a:t>Issues</a:t>
            </a:r>
            <a:r>
              <a:rPr dirty="0" sz="1350">
                <a:solidFill>
                  <a:srgbClr val="464B4D"/>
                </a:solidFill>
                <a:latin typeface="Arial"/>
                <a:cs typeface="Arial"/>
              </a:rPr>
              <a:t>	</a:t>
            </a:r>
            <a:r>
              <a:rPr dirty="0" sz="1100" spc="-25">
                <a:solidFill>
                  <a:srgbClr val="34383B"/>
                </a:solidFill>
                <a:latin typeface="Arial"/>
                <a:cs typeface="Arial"/>
              </a:rPr>
              <a:t>120</a:t>
            </a:r>
            <a:r>
              <a:rPr dirty="0" sz="1100">
                <a:solidFill>
                  <a:srgbClr val="34383B"/>
                </a:solidFill>
                <a:latin typeface="Arial"/>
                <a:cs typeface="Arial"/>
              </a:rPr>
              <a:t>	</a:t>
            </a:r>
            <a:r>
              <a:rPr dirty="0" sz="1800" spc="-484">
                <a:solidFill>
                  <a:srgbClr val="747B82"/>
                </a:solidFill>
                <a:latin typeface="Arial"/>
                <a:cs typeface="Arial"/>
              </a:rPr>
              <a:t>141</a:t>
            </a:r>
            <a:r>
              <a:rPr dirty="0" sz="1800" spc="46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4383B"/>
                </a:solidFill>
                <a:latin typeface="Arial"/>
                <a:cs typeface="Arial"/>
              </a:rPr>
              <a:t>Pull</a:t>
            </a:r>
            <a:r>
              <a:rPr dirty="0" sz="1350" spc="-125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464B4D"/>
                </a:solidFill>
                <a:latin typeface="Arial"/>
                <a:cs typeface="Arial"/>
              </a:rPr>
              <a:t>requests</a:t>
            </a:r>
            <a:r>
              <a:rPr dirty="0" sz="1350">
                <a:solidFill>
                  <a:srgbClr val="464B4D"/>
                </a:solidFill>
                <a:latin typeface="Arial"/>
                <a:cs typeface="Arial"/>
              </a:rPr>
              <a:t>	</a:t>
            </a:r>
            <a:r>
              <a:rPr dirty="0" sz="1050" spc="-25">
                <a:solidFill>
                  <a:srgbClr val="34383B"/>
                </a:solidFill>
                <a:latin typeface="Arial"/>
                <a:cs typeface="Arial"/>
              </a:rPr>
              <a:t>38</a:t>
            </a:r>
            <a:r>
              <a:rPr dirty="0" sz="1050">
                <a:solidFill>
                  <a:srgbClr val="34383B"/>
                </a:solidFill>
                <a:latin typeface="Arial"/>
                <a:cs typeface="Arial"/>
              </a:rPr>
              <a:t>	</a:t>
            </a:r>
            <a:r>
              <a:rPr dirty="0" sz="1500" spc="-385" b="1">
                <a:solidFill>
                  <a:srgbClr val="747B82"/>
                </a:solidFill>
                <a:latin typeface="Arial"/>
                <a:cs typeface="Arial"/>
              </a:rPr>
              <a:t>CJJ</a:t>
            </a:r>
            <a:r>
              <a:rPr dirty="0" sz="1500" spc="350" b="1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Dlscussions</a:t>
            </a:r>
            <a:r>
              <a:rPr dirty="0" sz="1350">
                <a:solidFill>
                  <a:srgbClr val="34383B"/>
                </a:solidFill>
                <a:latin typeface="Arial"/>
                <a:cs typeface="Arial"/>
              </a:rPr>
              <a:t>	</a:t>
            </a:r>
            <a:r>
              <a:rPr dirty="0" sz="2000" spc="50">
                <a:solidFill>
                  <a:srgbClr val="747B82"/>
                </a:solidFill>
                <a:latin typeface="Arial"/>
                <a:cs typeface="Arial"/>
              </a:rPr>
              <a:t>0</a:t>
            </a:r>
            <a:r>
              <a:rPr dirty="0" sz="200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Actions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633225" y="791145"/>
            <a:ext cx="961390" cy="23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25"/>
              </a:lnSpc>
              <a:tabLst>
                <a:tab pos="321945" algn="l"/>
              </a:tabLst>
            </a:pPr>
            <a:r>
              <a:rPr dirty="0" sz="2000" spc="-50">
                <a:solidFill>
                  <a:srgbClr val="747B82"/>
                </a:solidFill>
                <a:latin typeface="Arial"/>
                <a:cs typeface="Arial"/>
              </a:rPr>
              <a:t>0</a:t>
            </a:r>
            <a:r>
              <a:rPr dirty="0" sz="200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Security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188955" y="791145"/>
            <a:ext cx="6248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464B4D"/>
                </a:solidFill>
                <a:latin typeface="Arial"/>
                <a:cs typeface="Arial"/>
              </a:rPr>
              <a:t>lnsig</a:t>
            </a: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hts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873299" y="1308191"/>
            <a:ext cx="202120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650" spc="6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$1</a:t>
            </a:r>
            <a:r>
              <a:rPr dirty="0" sz="2650" spc="-120"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34383B"/>
                </a:solidFill>
                <a:latin typeface="Arial"/>
                <a:cs typeface="Arial"/>
              </a:rPr>
              <a:t>openai-</a:t>
            </a:r>
            <a:r>
              <a:rPr dirty="0" sz="1900" spc="-10">
                <a:solidFill>
                  <a:srgbClr val="34383B"/>
                </a:solidFill>
                <a:latin typeface="Arial"/>
                <a:cs typeface="Arial"/>
              </a:rPr>
              <a:t>python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063410" y="1505391"/>
            <a:ext cx="4559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0">
                <a:solidFill>
                  <a:srgbClr val="747B82"/>
                </a:solidFill>
                <a:latin typeface="Arial"/>
                <a:cs typeface="Arial"/>
              </a:rPr>
              <a:t>Public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081470" y="1455009"/>
            <a:ext cx="13277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98245" algn="l"/>
              </a:tabLst>
            </a:pPr>
            <a:r>
              <a:rPr dirty="0" sz="1100" spc="185" b="1">
                <a:solidFill>
                  <a:srgbClr val="747B82"/>
                </a:solidFill>
                <a:latin typeface="Arial"/>
                <a:cs typeface="Arial"/>
              </a:rPr>
              <a:t>©</a:t>
            </a:r>
            <a:r>
              <a:rPr dirty="0" sz="1100" spc="185" b="1">
                <a:solidFill>
                  <a:srgbClr val="34383B"/>
                </a:solidFill>
                <a:latin typeface="Arial"/>
                <a:cs typeface="Arial"/>
              </a:rPr>
              <a:t>Watch</a:t>
            </a:r>
            <a:r>
              <a:rPr dirty="0" sz="1100" spc="185" b="1">
                <a:solidFill>
                  <a:srgbClr val="34383B"/>
                </a:solidFill>
                <a:latin typeface="Arial"/>
                <a:cs typeface="Arial"/>
              </a:rPr>
              <a:t>  </a:t>
            </a:r>
            <a:r>
              <a:rPr dirty="0" sz="1100" spc="-25" b="1">
                <a:solidFill>
                  <a:srgbClr val="34383B"/>
                </a:solidFill>
                <a:latin typeface="Arial"/>
                <a:cs typeface="Arial"/>
              </a:rPr>
              <a:t>191</a:t>
            </a:r>
            <a:r>
              <a:rPr dirty="0" sz="1100" b="1">
                <a:solidFill>
                  <a:srgbClr val="34383B"/>
                </a:solidFill>
                <a:latin typeface="Arial"/>
                <a:cs typeface="Arial"/>
              </a:rPr>
              <a:t>	</a:t>
            </a:r>
            <a:r>
              <a:rPr dirty="0" sz="1100" spc="-65">
                <a:solidFill>
                  <a:srgbClr val="5B5E62"/>
                </a:solidFill>
                <a:latin typeface="Arial"/>
                <a:cs typeface="Arial"/>
              </a:rPr>
              <a:t>.,..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789217" y="1381472"/>
            <a:ext cx="102425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005" algn="l"/>
                <a:tab pos="727710" algn="l"/>
              </a:tabLst>
            </a:pPr>
            <a:r>
              <a:rPr dirty="0" sz="1750" spc="-25" b="1">
                <a:solidFill>
                  <a:srgbClr val="747B82"/>
                </a:solidFill>
                <a:latin typeface="Arial"/>
                <a:cs typeface="Arial"/>
              </a:rPr>
              <a:t>t/</a:t>
            </a:r>
            <a:r>
              <a:rPr dirty="0" sz="1750" b="1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100" spc="-20" b="1">
                <a:solidFill>
                  <a:srgbClr val="5B5E62"/>
                </a:solidFill>
                <a:latin typeface="Arial"/>
                <a:cs typeface="Arial"/>
              </a:rPr>
              <a:t>F</a:t>
            </a:r>
            <a:r>
              <a:rPr dirty="0" sz="1100" spc="-20" b="1">
                <a:solidFill>
                  <a:srgbClr val="34383B"/>
                </a:solidFill>
                <a:latin typeface="Arial"/>
                <a:cs typeface="Arial"/>
              </a:rPr>
              <a:t>ork</a:t>
            </a:r>
            <a:r>
              <a:rPr dirty="0" sz="1100" b="1">
                <a:solidFill>
                  <a:srgbClr val="34383B"/>
                </a:solidFill>
                <a:latin typeface="Arial"/>
                <a:cs typeface="Arial"/>
              </a:rPr>
              <a:t>	</a:t>
            </a:r>
            <a:r>
              <a:rPr dirty="0" sz="1100" spc="-20" b="1">
                <a:solidFill>
                  <a:srgbClr val="34383B"/>
                </a:solidFill>
                <a:latin typeface="Arial"/>
                <a:cs typeface="Arial"/>
              </a:rPr>
              <a:t>1.7k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513115" y="1107172"/>
            <a:ext cx="1271905" cy="643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8790" algn="l"/>
                <a:tab pos="908050" algn="l"/>
              </a:tabLst>
            </a:pPr>
            <a:r>
              <a:rPr dirty="0" sz="4050" spc="10">
                <a:solidFill>
                  <a:srgbClr val="747B82"/>
                </a:solidFill>
                <a:latin typeface="Arial"/>
                <a:cs typeface="Arial"/>
              </a:rPr>
              <a:t>*</a:t>
            </a:r>
            <a:r>
              <a:rPr dirty="0" sz="405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100" spc="-20" b="1">
                <a:solidFill>
                  <a:srgbClr val="34383B"/>
                </a:solidFill>
                <a:latin typeface="Arial"/>
                <a:cs typeface="Arial"/>
              </a:rPr>
              <a:t>Star</a:t>
            </a:r>
            <a:r>
              <a:rPr dirty="0" sz="1100" b="1">
                <a:solidFill>
                  <a:srgbClr val="34383B"/>
                </a:solidFill>
                <a:latin typeface="Arial"/>
                <a:cs typeface="Arial"/>
              </a:rPr>
              <a:t>	</a:t>
            </a:r>
            <a:r>
              <a:rPr dirty="0" sz="1100" spc="-35">
                <a:solidFill>
                  <a:srgbClr val="34383B"/>
                </a:solidFill>
                <a:latin typeface="Arial"/>
                <a:cs typeface="Arial"/>
              </a:rPr>
              <a:t>11I.4k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096184" y="2254494"/>
            <a:ext cx="8858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640" algn="l"/>
              </a:tabLst>
            </a:pPr>
            <a:r>
              <a:rPr dirty="0" sz="1800" spc="-25">
                <a:solidFill>
                  <a:srgbClr val="747B82"/>
                </a:solidFill>
                <a:latin typeface="Arial"/>
                <a:cs typeface="Arial"/>
              </a:rPr>
              <a:t>l'</a:t>
            </a:r>
            <a:r>
              <a:rPr dirty="0" sz="180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50">
                <a:solidFill>
                  <a:srgbClr val="34383B"/>
                </a:solidFill>
                <a:latin typeface="Arial"/>
                <a:cs typeface="Arial"/>
              </a:rPr>
              <a:t>main</a:t>
            </a:r>
            <a:r>
              <a:rPr dirty="0" sz="1350" spc="280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 spc="-40">
                <a:solidFill>
                  <a:srgbClr val="5B5E62"/>
                </a:solidFill>
                <a:latin typeface="Arial"/>
                <a:cs typeface="Arial"/>
              </a:rPr>
              <a:t>...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26367" y="2254494"/>
            <a:ext cx="11322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20">
                <a:solidFill>
                  <a:srgbClr val="34383B"/>
                </a:solidFill>
                <a:latin typeface="Arial"/>
                <a:cs typeface="Arial"/>
              </a:rPr>
              <a:t>1-</a:t>
            </a:r>
            <a:r>
              <a:rPr dirty="0" sz="1800">
                <a:solidFill>
                  <a:srgbClr val="34383B"/>
                </a:solidFill>
                <a:latin typeface="Arial"/>
                <a:cs typeface="Arial"/>
              </a:rPr>
              <a:t>'</a:t>
            </a:r>
            <a:r>
              <a:rPr dirty="0" sz="1800" spc="-125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4383B"/>
                </a:solidFill>
                <a:latin typeface="Arial"/>
                <a:cs typeface="Arial"/>
              </a:rPr>
              <a:t>9</a:t>
            </a:r>
            <a:r>
              <a:rPr dirty="0" sz="1350" spc="80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branches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626513" y="2248133"/>
            <a:ext cx="864869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90">
                <a:solidFill>
                  <a:srgbClr val="34383B"/>
                </a:solidFill>
                <a:latin typeface="Arial"/>
                <a:cs typeface="Arial"/>
              </a:rPr>
              <a:t>'O</a:t>
            </a:r>
            <a:r>
              <a:rPr dirty="0" sz="1850" spc="-204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4383B"/>
                </a:solidFill>
                <a:latin typeface="Arial"/>
                <a:cs typeface="Arial"/>
              </a:rPr>
              <a:t>62</a:t>
            </a:r>
            <a:r>
              <a:rPr dirty="0" sz="1350" spc="135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747B82"/>
                </a:solidFill>
                <a:latin typeface="Arial"/>
                <a:cs typeface="Arial"/>
              </a:rPr>
              <a:t>tags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469633" y="3003346"/>
            <a:ext cx="341566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1F2328"/>
                </a:solidFill>
                <a:latin typeface="Arial"/>
                <a:cs typeface="Arial"/>
              </a:rPr>
              <a:t>logan</a:t>
            </a:r>
            <a:r>
              <a:rPr dirty="0" sz="1300" b="1">
                <a:solidFill>
                  <a:srgbClr val="464B4D"/>
                </a:solidFill>
                <a:latin typeface="Arial"/>
                <a:cs typeface="Arial"/>
              </a:rPr>
              <a:t>ki</a:t>
            </a:r>
            <a:r>
              <a:rPr dirty="0" sz="1300" b="1">
                <a:solidFill>
                  <a:srgbClr val="1F2328"/>
                </a:solidFill>
                <a:latin typeface="Arial"/>
                <a:cs typeface="Arial"/>
              </a:rPr>
              <a:t>lpatr</a:t>
            </a:r>
            <a:r>
              <a:rPr dirty="0" sz="1300" b="1">
                <a:solidFill>
                  <a:srgbClr val="464B4D"/>
                </a:solidFill>
                <a:latin typeface="Arial"/>
                <a:cs typeface="Arial"/>
              </a:rPr>
              <a:t>ick</a:t>
            </a:r>
            <a:r>
              <a:rPr dirty="0" sz="1300" spc="-70" b="1">
                <a:solidFill>
                  <a:srgbClr val="464B4D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4383B"/>
                </a:solidFill>
                <a:latin typeface="Arial"/>
                <a:cs typeface="Arial"/>
              </a:rPr>
              <a:t>Update</a:t>
            </a:r>
            <a:r>
              <a:rPr dirty="0" sz="1350" spc="-30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 spc="-45">
                <a:solidFill>
                  <a:srgbClr val="34383B"/>
                </a:solidFill>
                <a:latin typeface="Arial"/>
                <a:cs typeface="Arial"/>
              </a:rPr>
              <a:t>README.md</a:t>
            </a:r>
            <a:r>
              <a:rPr dirty="0" sz="1350" spc="190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(</a:t>
            </a:r>
            <a:r>
              <a:rPr dirty="0" sz="1350" spc="-10">
                <a:solidFill>
                  <a:srgbClr val="2675DB"/>
                </a:solidFill>
                <a:latin typeface="Arial"/>
                <a:cs typeface="Arial"/>
              </a:rPr>
              <a:t>#625</a:t>
            </a:r>
            <a:r>
              <a:rPr dirty="0" sz="1350" spc="-10">
                <a:solidFill>
                  <a:srgbClr val="464B4D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131348" y="2311746"/>
            <a:ext cx="7499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solidFill>
                  <a:srgbClr val="34383B"/>
                </a:solidFill>
                <a:latin typeface="Arial"/>
                <a:cs typeface="Arial"/>
              </a:rPr>
              <a:t>Go</a:t>
            </a:r>
            <a:r>
              <a:rPr dirty="0" sz="1350" spc="-95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464B4D"/>
                </a:solidFill>
                <a:latin typeface="Arial"/>
                <a:cs typeface="Arial"/>
              </a:rPr>
              <a:t>to</a:t>
            </a:r>
            <a:r>
              <a:rPr dirty="0" sz="1350" spc="100">
                <a:solidFill>
                  <a:srgbClr val="464B4D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34383B"/>
                </a:solidFill>
                <a:latin typeface="Arial"/>
                <a:cs typeface="Arial"/>
              </a:rPr>
              <a:t>file</a:t>
            </a:r>
            <a:endParaRPr sz="13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348921" y="2302587"/>
            <a:ext cx="7645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34383B"/>
                </a:solidFill>
                <a:latin typeface="Arial"/>
                <a:cs typeface="Arial"/>
              </a:rPr>
              <a:t>Add</a:t>
            </a:r>
            <a:r>
              <a:rPr dirty="0" sz="1350" spc="-5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464B4D"/>
                </a:solidFill>
                <a:latin typeface="Arial"/>
                <a:cs typeface="Arial"/>
              </a:rPr>
              <a:t>file-</a:t>
            </a:r>
            <a:r>
              <a:rPr dirty="0" sz="1350" spc="-25">
                <a:solidFill>
                  <a:srgbClr val="464B4D"/>
                </a:solidFill>
                <a:latin typeface="Arial"/>
                <a:cs typeface="Arial"/>
              </a:rPr>
              <a:t>.-</a:t>
            </a:r>
            <a:endParaRPr sz="1350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1528945" y="2242365"/>
            <a:ext cx="192405" cy="321310"/>
          </a:xfrm>
          <a:custGeom>
            <a:avLst/>
            <a:gdLst/>
            <a:ahLst/>
            <a:cxnLst/>
            <a:rect l="l" t="t" r="r" b="b"/>
            <a:pathLst>
              <a:path w="192404" h="321310">
                <a:moveTo>
                  <a:pt x="192216" y="321102"/>
                </a:moveTo>
                <a:lnTo>
                  <a:pt x="0" y="321102"/>
                </a:lnTo>
                <a:lnTo>
                  <a:pt x="0" y="0"/>
                </a:lnTo>
                <a:lnTo>
                  <a:pt x="192216" y="0"/>
                </a:lnTo>
                <a:lnTo>
                  <a:pt x="192216" y="321102"/>
                </a:lnTo>
                <a:close/>
              </a:path>
            </a:pathLst>
          </a:custGeom>
          <a:solidFill>
            <a:srgbClr val="318C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1826434" y="2308494"/>
            <a:ext cx="588010" cy="234315"/>
          </a:xfrm>
          <a:custGeom>
            <a:avLst/>
            <a:gdLst/>
            <a:ahLst/>
            <a:cxnLst/>
            <a:rect l="l" t="t" r="r" b="b"/>
            <a:pathLst>
              <a:path w="588009" h="234314">
                <a:moveTo>
                  <a:pt x="587917" y="234317"/>
                </a:moveTo>
                <a:lnTo>
                  <a:pt x="0" y="234317"/>
                </a:lnTo>
                <a:lnTo>
                  <a:pt x="0" y="0"/>
                </a:lnTo>
                <a:lnTo>
                  <a:pt x="587917" y="0"/>
                </a:lnTo>
                <a:lnTo>
                  <a:pt x="587917" y="234317"/>
                </a:lnTo>
                <a:close/>
              </a:path>
            </a:pathLst>
          </a:custGeom>
          <a:solidFill>
            <a:srgbClr val="318C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11516244" y="2238974"/>
            <a:ext cx="92773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210">
                <a:solidFill>
                  <a:srgbClr val="F6F9F7"/>
                </a:solidFill>
                <a:latin typeface="Arial"/>
                <a:cs typeface="Arial"/>
              </a:rPr>
              <a:t>&lt;&gt;</a:t>
            </a:r>
            <a:r>
              <a:rPr dirty="0" sz="1850" spc="175">
                <a:solidFill>
                  <a:srgbClr val="F6F9F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6F9F7"/>
                </a:solidFill>
                <a:latin typeface="Arial"/>
                <a:cs typeface="Arial"/>
              </a:rPr>
              <a:t>Code</a:t>
            </a:r>
            <a:r>
              <a:rPr dirty="0" sz="1350" spc="270">
                <a:solidFill>
                  <a:srgbClr val="F6F9F7"/>
                </a:solidFill>
                <a:latin typeface="Arial"/>
                <a:cs typeface="Arial"/>
              </a:rPr>
              <a:t> </a:t>
            </a:r>
            <a:r>
              <a:rPr dirty="0" sz="1350" spc="-165">
                <a:solidFill>
                  <a:srgbClr val="F6F9F7"/>
                </a:solidFill>
                <a:latin typeface="Arial"/>
                <a:cs typeface="Arial"/>
              </a:rPr>
              <a:t>....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535859" y="3022430"/>
            <a:ext cx="62992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0">
                <a:solidFill>
                  <a:srgbClr val="747B82"/>
                </a:solidFill>
                <a:latin typeface="Times New Roman"/>
                <a:cs typeface="Times New Roman"/>
              </a:rPr>
              <a:t>5453a19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236991" y="3003346"/>
            <a:ext cx="7442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last</a:t>
            </a:r>
            <a:r>
              <a:rPr dirty="0" sz="1350" spc="4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747B82"/>
                </a:solidFill>
                <a:latin typeface="Arial"/>
                <a:cs typeface="Arial"/>
              </a:rPr>
              <a:t>week</a:t>
            </a:r>
            <a:endParaRPr sz="13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1134494" y="2984262"/>
            <a:ext cx="12687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35">
                <a:solidFill>
                  <a:srgbClr val="34383B"/>
                </a:solidFill>
                <a:latin typeface="Arial"/>
                <a:cs typeface="Arial"/>
              </a:rPr>
              <a:t>@</a:t>
            </a:r>
            <a:r>
              <a:rPr dirty="0" sz="1500" spc="-250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 spc="70">
                <a:solidFill>
                  <a:srgbClr val="34383B"/>
                </a:solidFill>
                <a:latin typeface="Arial"/>
                <a:cs typeface="Arial"/>
              </a:rPr>
              <a:t>182</a:t>
            </a:r>
            <a:r>
              <a:rPr dirty="0" sz="1350" spc="-95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commits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083427" y="3552961"/>
            <a:ext cx="24257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4970" indent="-382270">
              <a:lnSpc>
                <a:spcPct val="100000"/>
              </a:lnSpc>
              <a:spcBef>
                <a:spcPts val="100"/>
              </a:spcBef>
              <a:buClr>
                <a:srgbClr val="56AFFF"/>
              </a:buClr>
              <a:buChar char="•"/>
              <a:tabLst>
                <a:tab pos="394970" algn="l"/>
              </a:tabLst>
            </a:pP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.github/</a:t>
            </a:r>
            <a:r>
              <a:rPr dirty="0" sz="1350" spc="-25">
                <a:solidFill>
                  <a:srgbClr val="34383B"/>
                </a:solidFill>
                <a:latin typeface="Arial"/>
                <a:cs typeface="Arial"/>
              </a:rPr>
              <a:t>lSSUE_TEMPLATE</a:t>
            </a:r>
            <a:endParaRPr sz="13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083427" y="4010974"/>
            <a:ext cx="114490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3860" indent="-391160">
              <a:lnSpc>
                <a:spcPct val="100000"/>
              </a:lnSpc>
              <a:spcBef>
                <a:spcPts val="100"/>
              </a:spcBef>
              <a:buClr>
                <a:srgbClr val="56AFFF"/>
              </a:buClr>
              <a:buChar char="•"/>
              <a:tabLst>
                <a:tab pos="403860" algn="l"/>
              </a:tabLst>
            </a:pP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examples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077961" y="4419624"/>
            <a:ext cx="944244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0209" algn="l"/>
              </a:tabLst>
            </a:pPr>
            <a:r>
              <a:rPr dirty="0" sz="1450" spc="-415" b="1">
                <a:solidFill>
                  <a:srgbClr val="56AFFF"/>
                </a:solidFill>
                <a:latin typeface="Arial"/>
                <a:cs typeface="Arial"/>
              </a:rPr>
              <a:t>1111</a:t>
            </a:r>
            <a:r>
              <a:rPr dirty="0" sz="1450" b="1">
                <a:solidFill>
                  <a:srgbClr val="56AFFF"/>
                </a:solidFill>
                <a:latin typeface="Arial"/>
                <a:cs typeface="Arial"/>
              </a:rPr>
              <a:t>	</a:t>
            </a: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openai</a:t>
            </a:r>
            <a:endParaRPr sz="135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056138" y="4539979"/>
            <a:ext cx="268605" cy="8502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400" spc="-50">
                <a:solidFill>
                  <a:srgbClr val="56AFFF"/>
                </a:solidFill>
                <a:latin typeface="Arial"/>
                <a:cs typeface="Arial"/>
              </a:rPr>
              <a:t>•</a:t>
            </a:r>
            <a:endParaRPr sz="54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470204" y="4862877"/>
            <a:ext cx="4921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464B4D"/>
                </a:solidFill>
                <a:latin typeface="Arial"/>
                <a:cs typeface="Arial"/>
              </a:rPr>
              <a:t>public</a:t>
            </a:r>
            <a:endParaRPr sz="13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100977" y="5277125"/>
            <a:ext cx="11353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7190" algn="l"/>
              </a:tabLst>
            </a:pPr>
            <a:r>
              <a:rPr dirty="0" sz="1550" spc="-25">
                <a:solidFill>
                  <a:srgbClr val="747B82"/>
                </a:solidFill>
                <a:latin typeface="Arial"/>
                <a:cs typeface="Arial"/>
              </a:rPr>
              <a:t>C)</a:t>
            </a:r>
            <a:r>
              <a:rPr dirty="0" sz="155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.</a:t>
            </a: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gitigno</a:t>
            </a:r>
            <a:r>
              <a:rPr dirty="0" sz="1350" spc="-10">
                <a:solidFill>
                  <a:srgbClr val="5B5E62"/>
                </a:solidFill>
                <a:latin typeface="Arial"/>
                <a:cs typeface="Arial"/>
              </a:rPr>
              <a:t>r</a:t>
            </a: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092504" y="5725978"/>
            <a:ext cx="21209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90">
                <a:solidFill>
                  <a:srgbClr val="747B82"/>
                </a:solidFill>
                <a:latin typeface="Arial"/>
                <a:cs typeface="Arial"/>
              </a:rPr>
              <a:t>IC)</a:t>
            </a:r>
            <a:endParaRPr sz="15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470547" y="5742262"/>
            <a:ext cx="6985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464B4D"/>
                </a:solidFill>
                <a:latin typeface="Arial"/>
                <a:cs typeface="Arial"/>
              </a:rPr>
              <a:t>llCENSE</a:t>
            </a:r>
            <a:endParaRPr sz="135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100977" y="6151929"/>
            <a:ext cx="21082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70">
                <a:solidFill>
                  <a:srgbClr val="747B82"/>
                </a:solidFill>
                <a:latin typeface="Arial"/>
                <a:cs typeface="Arial"/>
              </a:rPr>
              <a:t>C)</a:t>
            </a:r>
            <a:endParaRPr sz="15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468660" y="6181954"/>
            <a:ext cx="6775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Makefile</a:t>
            </a:r>
            <a:endParaRPr sz="13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543830" y="3548380"/>
            <a:ext cx="234188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Create</a:t>
            </a:r>
            <a:r>
              <a:rPr dirty="0" sz="1350" spc="-4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issue</a:t>
            </a:r>
            <a:r>
              <a:rPr dirty="0" sz="1350" spc="-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templates</a:t>
            </a:r>
            <a:r>
              <a:rPr dirty="0" sz="1350" spc="1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50" spc="-10">
                <a:solidFill>
                  <a:srgbClr val="2675DB"/>
                </a:solidFill>
                <a:latin typeface="Arial"/>
                <a:cs typeface="Arial"/>
              </a:rPr>
              <a:t>#214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541097" y="3988074"/>
            <a:ext cx="3497579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make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40">
                <a:solidFill>
                  <a:srgbClr val="747B82"/>
                </a:solidFill>
                <a:latin typeface="Arial"/>
                <a:cs typeface="Arial"/>
              </a:rPr>
              <a:t>SQL</a:t>
            </a:r>
            <a:r>
              <a:rPr dirty="0" sz="1350" spc="-5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example</a:t>
            </a:r>
            <a:r>
              <a:rPr dirty="0" sz="1350" spc="8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pointer consistent</a:t>
            </a:r>
            <a:r>
              <a:rPr dirty="0" sz="1350" spc="10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50" spc="-10">
                <a:solidFill>
                  <a:srgbClr val="2675DB"/>
                </a:solidFill>
                <a:latin typeface="Arial"/>
                <a:cs typeface="Arial"/>
              </a:rPr>
              <a:t>#273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538853" y="4427767"/>
            <a:ext cx="54400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0">
                <a:solidFill>
                  <a:srgbClr val="747B82"/>
                </a:solidFill>
                <a:latin typeface="Arial"/>
                <a:cs typeface="Arial"/>
              </a:rPr>
              <a:t>Update</a:t>
            </a:r>
            <a:r>
              <a:rPr dirty="0" sz="1350" spc="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747B82"/>
                </a:solidFill>
                <a:latin typeface="Arial"/>
                <a:cs typeface="Arial"/>
              </a:rPr>
              <a:t>embeddings_utils.py</a:t>
            </a:r>
            <a:r>
              <a:rPr dirty="0" sz="1350" spc="-11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747B82"/>
                </a:solidFill>
                <a:latin typeface="Arial"/>
                <a:cs typeface="Arial"/>
              </a:rPr>
              <a:t>to</a:t>
            </a:r>
            <a:r>
              <a:rPr dirty="0" sz="1350" spc="12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747B82"/>
                </a:solidFill>
                <a:latin typeface="Arial"/>
                <a:cs typeface="Arial"/>
              </a:rPr>
              <a:t>set</a:t>
            </a:r>
            <a:r>
              <a:rPr dirty="0" sz="1350" spc="5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747B82"/>
                </a:solidFill>
                <a:latin typeface="Arial"/>
                <a:cs typeface="Arial"/>
              </a:rPr>
              <a:t>default</a:t>
            </a:r>
            <a:r>
              <a:rPr dirty="0" sz="1350" spc="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747B82"/>
                </a:solidFill>
                <a:latin typeface="Arial"/>
                <a:cs typeface="Arial"/>
              </a:rPr>
              <a:t>model</a:t>
            </a:r>
            <a:r>
              <a:rPr dirty="0" sz="1350" spc="1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747B82"/>
                </a:solidFill>
                <a:latin typeface="Arial"/>
                <a:cs typeface="Arial"/>
              </a:rPr>
              <a:t>to</a:t>
            </a:r>
            <a:r>
              <a:rPr dirty="0" sz="1350" spc="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747B82"/>
                </a:solidFill>
                <a:latin typeface="Arial"/>
                <a:cs typeface="Arial"/>
              </a:rPr>
              <a:t>text-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embedd</a:t>
            </a:r>
            <a:r>
              <a:rPr dirty="0" sz="1350" spc="-10">
                <a:solidFill>
                  <a:srgbClr val="9CA1A8"/>
                </a:solidFill>
                <a:latin typeface="Arial"/>
                <a:cs typeface="Arial"/>
              </a:rPr>
              <a:t>i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ng</a:t>
            </a:r>
            <a:r>
              <a:rPr dirty="0" sz="1350" spc="-10">
                <a:solidFill>
                  <a:srgbClr val="464B4D"/>
                </a:solidFill>
                <a:latin typeface="Arial"/>
                <a:cs typeface="Arial"/>
              </a:rPr>
              <a:t>..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.</a:t>
            </a:r>
            <a:endParaRPr sz="13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538853" y="4862877"/>
            <a:ext cx="434213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solidFill>
                  <a:srgbClr val="747B82"/>
                </a:solidFill>
                <a:latin typeface="Arial"/>
                <a:cs typeface="Arial"/>
              </a:rPr>
              <a:t>Remove</a:t>
            </a:r>
            <a:r>
              <a:rPr dirty="0" sz="1350" spc="9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support</a:t>
            </a:r>
            <a:r>
              <a:rPr dirty="0" sz="1350" spc="11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for</a:t>
            </a:r>
            <a:r>
              <a:rPr dirty="0" sz="1350" spc="-1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py</a:t>
            </a:r>
            <a:r>
              <a:rPr dirty="0" sz="1350" spc="-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&lt;3.6,</a:t>
            </a:r>
            <a:r>
              <a:rPr dirty="0" sz="1350" spc="-4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mypy,</a:t>
            </a:r>
            <a:r>
              <a:rPr dirty="0" sz="1350" spc="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lots</a:t>
            </a:r>
            <a:r>
              <a:rPr dirty="0" sz="1350" spc="-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of</a:t>
            </a:r>
            <a:r>
              <a:rPr dirty="0" sz="1350" spc="5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cleanup</a:t>
            </a:r>
            <a:r>
              <a:rPr dirty="0" sz="1350" spc="1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50" spc="-10">
                <a:solidFill>
                  <a:srgbClr val="2675DB"/>
                </a:solidFill>
                <a:latin typeface="Arial"/>
                <a:cs typeface="Arial"/>
              </a:rPr>
              <a:t>#19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548097" y="5302570"/>
            <a:ext cx="543179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Add</a:t>
            </a:r>
            <a:r>
              <a:rPr dirty="0" sz="1350" spc="-6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azure</a:t>
            </a:r>
            <a:r>
              <a:rPr dirty="0" sz="1350" spc="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deployments+</a:t>
            </a:r>
            <a:r>
              <a:rPr dirty="0" sz="1350" spc="204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an</a:t>
            </a:r>
            <a:r>
              <a:rPr dirty="0" sz="1350" spc="-4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example/tutorial</a:t>
            </a:r>
            <a:r>
              <a:rPr dirty="0" sz="1350" spc="3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for</a:t>
            </a:r>
            <a:r>
              <a:rPr dirty="0" sz="1350" spc="6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using</a:t>
            </a:r>
            <a:r>
              <a:rPr dirty="0" sz="1350" spc="114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Azure</a:t>
            </a:r>
            <a:r>
              <a:rPr dirty="0" sz="1350" spc="10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endpoi</a:t>
            </a: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...</a:t>
            </a:r>
            <a:endParaRPr sz="13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536450" y="5742262"/>
            <a:ext cx="10521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Initial</a:t>
            </a:r>
            <a:r>
              <a:rPr dirty="0" sz="1350" spc="4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commit</a:t>
            </a:r>
            <a:endParaRPr sz="13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100977" y="6596202"/>
            <a:ext cx="13684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095" algn="l"/>
              </a:tabLst>
            </a:pPr>
            <a:r>
              <a:rPr dirty="0" baseline="1792" sz="2325" spc="-37">
                <a:solidFill>
                  <a:srgbClr val="747B82"/>
                </a:solidFill>
                <a:latin typeface="Arial"/>
                <a:cs typeface="Arial"/>
              </a:rPr>
              <a:t>C)</a:t>
            </a:r>
            <a:r>
              <a:rPr dirty="0" baseline="1792" sz="2325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50" spc="-40">
                <a:solidFill>
                  <a:srgbClr val="464B4D"/>
                </a:solidFill>
                <a:latin typeface="Arial"/>
                <a:cs typeface="Arial"/>
              </a:rPr>
              <a:t>README</a:t>
            </a:r>
            <a:r>
              <a:rPr dirty="0" sz="1350" spc="-40">
                <a:solidFill>
                  <a:srgbClr val="747B82"/>
                </a:solidFill>
                <a:latin typeface="Arial"/>
                <a:cs typeface="Arial"/>
              </a:rPr>
              <a:t>.</a:t>
            </a:r>
            <a:r>
              <a:rPr dirty="0" sz="1350" spc="-40">
                <a:solidFill>
                  <a:srgbClr val="464B4D"/>
                </a:solidFill>
                <a:latin typeface="Arial"/>
                <a:cs typeface="Arial"/>
              </a:rPr>
              <a:t>md</a:t>
            </a:r>
            <a:endParaRPr sz="13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100977" y="7026735"/>
            <a:ext cx="21082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70">
                <a:solidFill>
                  <a:srgbClr val="747B82"/>
                </a:solidFill>
                <a:latin typeface="Arial"/>
                <a:cs typeface="Arial"/>
              </a:rPr>
              <a:t>C)</a:t>
            </a:r>
            <a:endParaRPr sz="155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474667" y="7061339"/>
            <a:ext cx="8350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464B4D"/>
                </a:solidFill>
                <a:latin typeface="Arial"/>
                <a:cs typeface="Arial"/>
              </a:rPr>
              <a:t>chatm</a:t>
            </a:r>
            <a:r>
              <a:rPr dirty="0" sz="1350" spc="-10">
                <a:solidFill>
                  <a:srgbClr val="1F2328"/>
                </a:solidFill>
                <a:latin typeface="Arial"/>
                <a:cs typeface="Arial"/>
              </a:rPr>
              <a:t>l.md</a:t>
            </a:r>
            <a:endParaRPr sz="13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100977" y="7466427"/>
            <a:ext cx="21082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70">
                <a:solidFill>
                  <a:srgbClr val="747B82"/>
                </a:solidFill>
                <a:latin typeface="Arial"/>
                <a:cs typeface="Arial"/>
              </a:rPr>
              <a:t>C)</a:t>
            </a:r>
            <a:endParaRPr sz="15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470204" y="7501032"/>
            <a:ext cx="11315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464B4D"/>
                </a:solidFill>
                <a:latin typeface="Arial"/>
                <a:cs typeface="Arial"/>
              </a:rPr>
              <a:t>pyproJectJoml</a:t>
            </a:r>
            <a:endParaRPr sz="13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470204" y="7940724"/>
            <a:ext cx="7366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34383B"/>
                </a:solidFill>
                <a:latin typeface="Arial"/>
                <a:cs typeface="Arial"/>
              </a:rPr>
              <a:t>pytest.ini</a:t>
            </a:r>
            <a:endParaRPr sz="13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090762" y="7888306"/>
            <a:ext cx="1135380" cy="724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50">
                <a:solidFill>
                  <a:srgbClr val="747B82"/>
                </a:solidFill>
                <a:latin typeface="Arial"/>
                <a:cs typeface="Arial"/>
              </a:rPr>
              <a:t>D</a:t>
            </a:r>
            <a:endParaRPr sz="205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1180"/>
              </a:spcBef>
              <a:tabLst>
                <a:tab pos="397510" algn="l"/>
              </a:tabLst>
            </a:pPr>
            <a:r>
              <a:rPr dirty="0" sz="1550" spc="-25">
                <a:solidFill>
                  <a:srgbClr val="747B82"/>
                </a:solidFill>
                <a:latin typeface="Arial"/>
                <a:cs typeface="Arial"/>
              </a:rPr>
              <a:t>C)</a:t>
            </a:r>
            <a:r>
              <a:rPr dirty="0" sz="1550">
                <a:solidFill>
                  <a:srgbClr val="747B82"/>
                </a:solidFill>
                <a:latin typeface="Arial"/>
                <a:cs typeface="Arial"/>
              </a:rPr>
              <a:t>	</a:t>
            </a:r>
            <a:r>
              <a:rPr dirty="0" sz="1350" spc="-10">
                <a:solidFill>
                  <a:srgbClr val="464B4D"/>
                </a:solidFill>
                <a:latin typeface="Arial"/>
                <a:cs typeface="Arial"/>
              </a:rPr>
              <a:t>setup.cfg</a:t>
            </a:r>
            <a:endParaRPr sz="135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090762" y="8767691"/>
            <a:ext cx="22161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5">
                <a:solidFill>
                  <a:srgbClr val="747B82"/>
                </a:solidFill>
                <a:latin typeface="Arial"/>
                <a:cs typeface="Arial"/>
              </a:rPr>
              <a:t>D</a:t>
            </a:r>
            <a:endParaRPr sz="20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2476211" y="8815529"/>
            <a:ext cx="6807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464B4D"/>
                </a:solidFill>
                <a:latin typeface="Arial"/>
                <a:cs typeface="Arial"/>
              </a:rPr>
              <a:t>setup.py</a:t>
            </a:r>
            <a:endParaRPr sz="135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543830" y="6177374"/>
            <a:ext cx="1682114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Create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wheels</a:t>
            </a:r>
            <a:r>
              <a:rPr dirty="0" sz="1350" spc="1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50" spc="-10">
                <a:solidFill>
                  <a:srgbClr val="2675DB"/>
                </a:solidFill>
                <a:latin typeface="Arial"/>
                <a:cs typeface="Arial"/>
              </a:rPr>
              <a:t>#297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538853" y="6617066"/>
            <a:ext cx="218630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Update</a:t>
            </a:r>
            <a:r>
              <a:rPr dirty="0" sz="1350" spc="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55">
                <a:solidFill>
                  <a:srgbClr val="747B82"/>
                </a:solidFill>
                <a:latin typeface="Arial"/>
                <a:cs typeface="Arial"/>
              </a:rPr>
              <a:t>README.md</a:t>
            </a:r>
            <a:r>
              <a:rPr dirty="0" sz="1350" spc="15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50" spc="-10">
                <a:solidFill>
                  <a:srgbClr val="2675DB"/>
                </a:solidFill>
                <a:latin typeface="Arial"/>
                <a:cs typeface="Arial"/>
              </a:rPr>
              <a:t>#625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5538853" y="7061339"/>
            <a:ext cx="20351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Update</a:t>
            </a:r>
            <a:r>
              <a:rPr dirty="0" sz="1350" spc="1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chatml.md</a:t>
            </a:r>
            <a:r>
              <a:rPr dirty="0" sz="1350" spc="5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4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50" spc="40">
                <a:solidFill>
                  <a:srgbClr val="2675DB"/>
                </a:solidFill>
                <a:latin typeface="Arial"/>
                <a:cs typeface="Arial"/>
              </a:rPr>
              <a:t>#580</a:t>
            </a:r>
            <a:r>
              <a:rPr dirty="0" sz="1350" spc="40">
                <a:solidFill>
                  <a:srgbClr val="747B82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538339" y="7494671"/>
            <a:ext cx="45307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Fix</a:t>
            </a:r>
            <a:r>
              <a:rPr dirty="0" sz="1350" spc="1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invalid pyproject.toml</a:t>
            </a:r>
            <a:r>
              <a:rPr dirty="0" sz="1350" spc="-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file</a:t>
            </a:r>
            <a:r>
              <a:rPr dirty="0" sz="1350" spc="-8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and</a:t>
            </a:r>
            <a:r>
              <a:rPr dirty="0" sz="1350" spc="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400" spc="-45" i="1">
                <a:solidFill>
                  <a:srgbClr val="747B82"/>
                </a:solidFill>
                <a:latin typeface="Arial"/>
                <a:cs typeface="Arial"/>
              </a:rPr>
              <a:t>move</a:t>
            </a:r>
            <a:r>
              <a:rPr dirty="0" sz="1400" spc="100" i="1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to</a:t>
            </a:r>
            <a:r>
              <a:rPr dirty="0" sz="1350" spc="28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setup.cfg</a:t>
            </a:r>
            <a:r>
              <a:rPr dirty="0" sz="1350" spc="19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50" spc="-10">
                <a:solidFill>
                  <a:srgbClr val="2675DB"/>
                </a:solidFill>
                <a:latin typeface="Arial"/>
                <a:cs typeface="Arial"/>
              </a:rPr>
              <a:t>#201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548097" y="7940724"/>
            <a:ext cx="54610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Add</a:t>
            </a:r>
            <a:r>
              <a:rPr dirty="0" sz="1350" spc="-6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an</a:t>
            </a:r>
            <a:r>
              <a:rPr dirty="0" sz="1350" spc="6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option</a:t>
            </a:r>
            <a:r>
              <a:rPr dirty="0" sz="1350" spc="-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to</a:t>
            </a:r>
            <a:r>
              <a:rPr dirty="0" sz="1350" spc="14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use</a:t>
            </a:r>
            <a:r>
              <a:rPr dirty="0" sz="1350" spc="8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Azure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 endpoints</a:t>
            </a:r>
            <a:r>
              <a:rPr dirty="0" sz="1350" spc="12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for</a:t>
            </a:r>
            <a:r>
              <a:rPr dirty="0" sz="1350" spc="6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the</a:t>
            </a:r>
            <a:r>
              <a:rPr dirty="0" sz="1350" spc="-10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/completions</a:t>
            </a:r>
            <a:r>
              <a:rPr dirty="0" sz="1350" spc="9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&amp;</a:t>
            </a:r>
            <a:r>
              <a:rPr dirty="0" sz="1350" spc="6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90">
                <a:solidFill>
                  <a:srgbClr val="747B82"/>
                </a:solidFill>
                <a:latin typeface="Arial"/>
                <a:cs typeface="Arial"/>
              </a:rPr>
              <a:t>/sea</a:t>
            </a:r>
            <a:r>
              <a:rPr dirty="0" sz="1350" spc="-90">
                <a:latin typeface="Arial"/>
                <a:cs typeface="Arial"/>
              </a:rPr>
              <a:t>1</a:t>
            </a:r>
            <a:r>
              <a:rPr dirty="0" sz="1350" spc="-90">
                <a:solidFill>
                  <a:srgbClr val="747B82"/>
                </a:solidFill>
                <a:latin typeface="Arial"/>
                <a:cs typeface="Arial"/>
              </a:rPr>
              <a:t>rch</a:t>
            </a:r>
            <a:r>
              <a:rPr dirty="0" sz="1350" spc="-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34383B"/>
                </a:solidFill>
                <a:latin typeface="Arial"/>
                <a:cs typeface="Arial"/>
              </a:rPr>
              <a:t>...</a:t>
            </a:r>
            <a:endParaRPr sz="135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5538339" y="8375836"/>
            <a:ext cx="37109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Fixes</a:t>
            </a:r>
            <a:r>
              <a:rPr dirty="0" sz="1350" spc="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for</a:t>
            </a:r>
            <a:r>
              <a:rPr dirty="0" sz="1350" spc="7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embedding</a:t>
            </a:r>
            <a:r>
              <a:rPr dirty="0" sz="1350" spc="2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requirements</a:t>
            </a:r>
            <a:r>
              <a:rPr dirty="0" sz="1350" spc="12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install</a:t>
            </a:r>
            <a:r>
              <a:rPr dirty="0" sz="1350" spc="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50" spc="-10">
                <a:solidFill>
                  <a:srgbClr val="2675DB"/>
                </a:solidFill>
                <a:latin typeface="Arial"/>
                <a:cs typeface="Arial"/>
              </a:rPr>
              <a:t>#227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538339" y="8809168"/>
            <a:ext cx="45307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Fix</a:t>
            </a:r>
            <a:r>
              <a:rPr dirty="0" sz="1350" spc="2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95">
                <a:solidFill>
                  <a:srgbClr val="747B82"/>
                </a:solidFill>
                <a:latin typeface="Arial"/>
                <a:cs typeface="Arial"/>
              </a:rPr>
              <a:t>inva</a:t>
            </a:r>
            <a:r>
              <a:rPr dirty="0" sz="1350" spc="-95">
                <a:latin typeface="Arial"/>
                <a:cs typeface="Arial"/>
              </a:rPr>
              <a:t>1</a:t>
            </a:r>
            <a:r>
              <a:rPr dirty="0" sz="1350" spc="-95">
                <a:solidFill>
                  <a:srgbClr val="747B82"/>
                </a:solidFill>
                <a:latin typeface="Arial"/>
                <a:cs typeface="Arial"/>
              </a:rPr>
              <a:t>lid</a:t>
            </a:r>
            <a:r>
              <a:rPr dirty="0" sz="1350" spc="-1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pyproject.toml</a:t>
            </a:r>
            <a:r>
              <a:rPr dirty="0" sz="1350" spc="-3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file</a:t>
            </a:r>
            <a:r>
              <a:rPr dirty="0" sz="1350" spc="-8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and</a:t>
            </a:r>
            <a:r>
              <a:rPr dirty="0" sz="1350" spc="3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400" spc="-45" i="1">
                <a:solidFill>
                  <a:srgbClr val="747B82"/>
                </a:solidFill>
                <a:latin typeface="Arial"/>
                <a:cs typeface="Arial"/>
              </a:rPr>
              <a:t>move</a:t>
            </a:r>
            <a:r>
              <a:rPr dirty="0" sz="1400" spc="105" i="1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to</a:t>
            </a:r>
            <a:r>
              <a:rPr dirty="0" sz="1350" spc="28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setup.cfg</a:t>
            </a:r>
            <a:r>
              <a:rPr dirty="0" sz="1350" spc="204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(</a:t>
            </a:r>
            <a:r>
              <a:rPr dirty="0" sz="1350" spc="-10">
                <a:solidFill>
                  <a:srgbClr val="2675DB"/>
                </a:solidFill>
                <a:latin typeface="Arial"/>
                <a:cs typeface="Arial"/>
              </a:rPr>
              <a:t>#201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}</a:t>
            </a:r>
            <a:endParaRPr sz="135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1316432" y="3548380"/>
            <a:ext cx="10826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8</a:t>
            </a:r>
            <a:r>
              <a:rPr dirty="0" sz="1350" spc="6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months</a:t>
            </a:r>
            <a:r>
              <a:rPr dirty="0" sz="1350" spc="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5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1324556" y="3988074"/>
            <a:ext cx="10744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7</a:t>
            </a:r>
            <a:r>
              <a:rPr dirty="0" sz="1350" spc="1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months</a:t>
            </a:r>
            <a:r>
              <a:rPr dirty="0" sz="1350" spc="1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5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1655728" y="4427767"/>
            <a:ext cx="7448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9CA1A8"/>
                </a:solidFill>
                <a:latin typeface="Arial"/>
                <a:cs typeface="Arial"/>
              </a:rPr>
              <a:t>l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ast</a:t>
            </a:r>
            <a:r>
              <a:rPr dirty="0" sz="1350" spc="8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747B82"/>
                </a:solidFill>
                <a:latin typeface="Arial"/>
                <a:cs typeface="Arial"/>
              </a:rPr>
              <a:t>week</a:t>
            </a:r>
            <a:endParaRPr sz="135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1492514" y="4862877"/>
            <a:ext cx="90678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2</a:t>
            </a:r>
            <a:r>
              <a:rPr dirty="0" sz="1350" spc="-9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years</a:t>
            </a:r>
            <a:r>
              <a:rPr dirty="0" sz="1350" spc="-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5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1724377" y="5302570"/>
            <a:ext cx="6737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last</a:t>
            </a:r>
            <a:r>
              <a:rPr dirty="0" sz="1350" spc="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747B82"/>
                </a:solidFill>
                <a:latin typeface="Arial"/>
                <a:cs typeface="Arial"/>
              </a:rPr>
              <a:t>year</a:t>
            </a:r>
            <a:endParaRPr sz="135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1481017" y="5742262"/>
            <a:ext cx="9182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3</a:t>
            </a:r>
            <a:r>
              <a:rPr dirty="0" sz="1350" spc="2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years</a:t>
            </a:r>
            <a:r>
              <a:rPr dirty="0" sz="1350" spc="-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5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1329132" y="6177374"/>
            <a:ext cx="10699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0">
                <a:solidFill>
                  <a:srgbClr val="747B82"/>
                </a:solidFill>
                <a:latin typeface="Arial"/>
                <a:cs typeface="Arial"/>
              </a:rPr>
              <a:t>7</a:t>
            </a:r>
            <a:r>
              <a:rPr dirty="0" sz="1350" spc="-7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months</a:t>
            </a:r>
            <a:r>
              <a:rPr dirty="0" sz="1350" spc="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5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1655728" y="6621647"/>
            <a:ext cx="7448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9CA1A8"/>
                </a:solidFill>
                <a:latin typeface="Arial"/>
                <a:cs typeface="Arial"/>
              </a:rPr>
              <a:t>l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ast</a:t>
            </a:r>
            <a:r>
              <a:rPr dirty="0" sz="1350" spc="8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747B82"/>
                </a:solidFill>
                <a:latin typeface="Arial"/>
                <a:cs typeface="Arial"/>
              </a:rPr>
              <a:t>week</a:t>
            </a:r>
            <a:endParaRPr sz="135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1332334" y="7061339"/>
            <a:ext cx="10668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2</a:t>
            </a:r>
            <a:r>
              <a:rPr dirty="0" sz="1350" spc="-8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months</a:t>
            </a:r>
            <a:r>
              <a:rPr dirty="0" sz="1350" spc="4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5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1316260" y="7501032"/>
            <a:ext cx="10833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9</a:t>
            </a:r>
            <a:r>
              <a:rPr dirty="0" sz="1350" spc="8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months</a:t>
            </a:r>
            <a:r>
              <a:rPr dirty="0" sz="1350" spc="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5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1492334" y="7934362"/>
            <a:ext cx="9067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747B82"/>
                </a:solidFill>
                <a:latin typeface="Arial"/>
                <a:cs typeface="Arial"/>
              </a:rPr>
              <a:t>2</a:t>
            </a:r>
            <a:r>
              <a:rPr dirty="0" sz="1400" spc="-7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years</a:t>
            </a:r>
            <a:r>
              <a:rPr dirty="0" sz="1350" spc="-4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5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1316432" y="8375836"/>
            <a:ext cx="10826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8</a:t>
            </a:r>
            <a:r>
              <a:rPr dirty="0" sz="1350" spc="5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months</a:t>
            </a:r>
            <a:r>
              <a:rPr dirty="0" sz="1350" spc="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5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1316260" y="8815529"/>
            <a:ext cx="10833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9</a:t>
            </a:r>
            <a:r>
              <a:rPr dirty="0" sz="1350" spc="5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months</a:t>
            </a:r>
            <a:r>
              <a:rPr dirty="0" sz="1350" spc="3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ago</a:t>
            </a:r>
            <a:endParaRPr sz="135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2861493" y="2251442"/>
            <a:ext cx="5683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34383B"/>
                </a:solidFill>
                <a:latin typeface="Arial"/>
                <a:cs typeface="Arial"/>
              </a:rPr>
              <a:t>About</a:t>
            </a:r>
            <a:endParaRPr sz="15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2861455" y="2645501"/>
            <a:ext cx="3555365" cy="61722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750"/>
              </a:spcBef>
            </a:pPr>
            <a:r>
              <a:rPr dirty="0" sz="1500">
                <a:solidFill>
                  <a:srgbClr val="34383B"/>
                </a:solidFill>
                <a:latin typeface="Arial"/>
                <a:cs typeface="Arial"/>
              </a:rPr>
              <a:t>The</a:t>
            </a:r>
            <a:r>
              <a:rPr dirty="0" sz="1500" spc="25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4383B"/>
                </a:solidFill>
                <a:latin typeface="Arial"/>
                <a:cs typeface="Arial"/>
              </a:rPr>
              <a:t>official</a:t>
            </a:r>
            <a:r>
              <a:rPr dirty="0" sz="1500" spc="75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4383B"/>
                </a:solidFill>
                <a:latin typeface="Arial"/>
                <a:cs typeface="Arial"/>
              </a:rPr>
              <a:t>Pytho</a:t>
            </a:r>
            <a:r>
              <a:rPr dirty="0" sz="1500">
                <a:solidFill>
                  <a:srgbClr val="5B5E62"/>
                </a:solidFill>
                <a:latin typeface="Arial"/>
                <a:cs typeface="Arial"/>
              </a:rPr>
              <a:t>n</a:t>
            </a:r>
            <a:r>
              <a:rPr dirty="0" sz="1500" spc="-30">
                <a:solidFill>
                  <a:srgbClr val="5B5E62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4383B"/>
                </a:solidFill>
                <a:latin typeface="Arial"/>
                <a:cs typeface="Arial"/>
              </a:rPr>
              <a:t>l</a:t>
            </a:r>
            <a:r>
              <a:rPr dirty="0" sz="1500">
                <a:solidFill>
                  <a:srgbClr val="747B82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34383B"/>
                </a:solidFill>
                <a:latin typeface="Arial"/>
                <a:cs typeface="Arial"/>
              </a:rPr>
              <a:t>brary</a:t>
            </a:r>
            <a:r>
              <a:rPr dirty="0" sz="1500" spc="80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34383B"/>
                </a:solidFill>
                <a:latin typeface="Arial"/>
                <a:cs typeface="Arial"/>
              </a:rPr>
              <a:t>for</a:t>
            </a:r>
            <a:r>
              <a:rPr dirty="0" sz="1500" spc="-35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34383B"/>
                </a:solidFill>
                <a:latin typeface="Arial"/>
                <a:cs typeface="Arial"/>
              </a:rPr>
              <a:t>the </a:t>
            </a:r>
            <a:r>
              <a:rPr dirty="0" sz="1500" spc="-10">
                <a:solidFill>
                  <a:srgbClr val="34383B"/>
                </a:solidFill>
                <a:latin typeface="Arial"/>
                <a:cs typeface="Arial"/>
              </a:rPr>
              <a:t>OpenA</a:t>
            </a:r>
            <a:r>
              <a:rPr dirty="0" sz="1500" spc="-10">
                <a:solidFill>
                  <a:srgbClr val="747B82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1350" spc="-25">
                <a:solidFill>
                  <a:srgbClr val="34383B"/>
                </a:solidFill>
                <a:latin typeface="Arial"/>
                <a:cs typeface="Arial"/>
              </a:rPr>
              <a:t>API</a:t>
            </a:r>
            <a:endParaRPr sz="135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2860388" y="3473319"/>
            <a:ext cx="22466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65" i="1">
                <a:solidFill>
                  <a:srgbClr val="34383B"/>
                </a:solidFill>
                <a:latin typeface="Arial"/>
                <a:cs typeface="Arial"/>
              </a:rPr>
              <a:t>c:&gt;</a:t>
            </a:r>
            <a:r>
              <a:rPr dirty="0" sz="1400" spc="105" i="1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675DB"/>
                </a:solidFill>
                <a:latin typeface="Arial"/>
                <a:cs typeface="Arial"/>
              </a:rPr>
              <a:t>pypi.org/project/openai/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2975538" y="3925733"/>
            <a:ext cx="126873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8195" algn="l"/>
              </a:tabLst>
            </a:pPr>
            <a:r>
              <a:rPr dirty="0" sz="1100" spc="75">
                <a:solidFill>
                  <a:srgbClr val="2675DB"/>
                </a:solidFill>
                <a:latin typeface="Arial"/>
                <a:cs typeface="Arial"/>
              </a:rPr>
              <a:t>python</a:t>
            </a:r>
            <a:r>
              <a:rPr dirty="0" sz="1100">
                <a:solidFill>
                  <a:srgbClr val="2675DB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2675DB"/>
                </a:solidFill>
                <a:latin typeface="Times New Roman"/>
                <a:cs typeface="Times New Roman"/>
              </a:rPr>
              <a:t>openai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2849097" y="4398504"/>
            <a:ext cx="2108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747B82"/>
                </a:solidFill>
                <a:latin typeface="Arial"/>
                <a:cs typeface="Arial"/>
              </a:rPr>
              <a:t>[lJ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3190880" y="4418606"/>
            <a:ext cx="901065" cy="570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Readme</a:t>
            </a:r>
            <a:endParaRPr sz="135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105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MIT</a:t>
            </a:r>
            <a:r>
              <a:rPr dirty="0" sz="1350" spc="-30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license</a:t>
            </a:r>
            <a:endParaRPr sz="135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2855676" y="5117584"/>
            <a:ext cx="2292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25">
                <a:solidFill>
                  <a:srgbClr val="747B82"/>
                </a:solidFill>
                <a:latin typeface="Arial"/>
                <a:cs typeface="Arial"/>
              </a:rPr>
              <a:t>-'V-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3185902" y="5110205"/>
            <a:ext cx="1041400" cy="1266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Activity</a:t>
            </a:r>
            <a:endParaRPr sz="1350">
              <a:latin typeface="Arial"/>
              <a:cs typeface="Arial"/>
            </a:endParaRPr>
          </a:p>
          <a:p>
            <a:pPr marL="12700" marR="5080" indent="5715">
              <a:lnSpc>
                <a:spcPct val="167000"/>
              </a:lnSpc>
              <a:spcBef>
                <a:spcPts val="35"/>
              </a:spcBef>
            </a:pPr>
            <a:r>
              <a:rPr dirty="0" sz="1250" b="1">
                <a:solidFill>
                  <a:srgbClr val="747B82"/>
                </a:solidFill>
                <a:latin typeface="Arial"/>
                <a:cs typeface="Arial"/>
              </a:rPr>
              <a:t>11.4k</a:t>
            </a:r>
            <a:r>
              <a:rPr dirty="0" sz="1250" spc="55" b="1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stars </a:t>
            </a: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191</a:t>
            </a:r>
            <a:r>
              <a:rPr dirty="0" sz="1350" spc="-8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watching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1.7k</a:t>
            </a:r>
            <a:r>
              <a:rPr dirty="0" sz="1350" spc="-2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forks</a:t>
            </a:r>
            <a:endParaRPr sz="135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2854393" y="5375852"/>
            <a:ext cx="241935" cy="643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50" spc="75">
                <a:solidFill>
                  <a:srgbClr val="747B82"/>
                </a:solidFill>
                <a:latin typeface="Arial"/>
                <a:cs typeface="Arial"/>
              </a:rPr>
              <a:t>*</a:t>
            </a:r>
            <a:endParaRPr sz="405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12793954" y="5781957"/>
            <a:ext cx="14732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0">
                <a:solidFill>
                  <a:srgbClr val="747B82"/>
                </a:solidFill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2878307" y="6035137"/>
            <a:ext cx="1555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747B82"/>
                </a:solidFill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12856794" y="6493404"/>
            <a:ext cx="13595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47B82"/>
                </a:solidFill>
                <a:latin typeface="Arial"/>
                <a:cs typeface="Arial"/>
              </a:rPr>
              <a:t>Report </a:t>
            </a:r>
            <a:r>
              <a:rPr dirty="0" sz="1350" spc="-10">
                <a:solidFill>
                  <a:srgbClr val="747B82"/>
                </a:solidFill>
                <a:latin typeface="Arial"/>
                <a:cs typeface="Arial"/>
              </a:rPr>
              <a:t>repository</a:t>
            </a:r>
            <a:endParaRPr sz="135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2855282" y="7335384"/>
            <a:ext cx="11461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1390" algn="l"/>
              </a:tabLst>
            </a:pPr>
            <a:r>
              <a:rPr dirty="0" sz="1500" spc="-10">
                <a:solidFill>
                  <a:srgbClr val="34383B"/>
                </a:solidFill>
                <a:latin typeface="Arial"/>
                <a:cs typeface="Arial"/>
              </a:rPr>
              <a:t>Releases</a:t>
            </a:r>
            <a:r>
              <a:rPr dirty="0" sz="1500">
                <a:solidFill>
                  <a:srgbClr val="34383B"/>
                </a:solidFill>
                <a:latin typeface="Arial"/>
                <a:cs typeface="Arial"/>
              </a:rPr>
              <a:t>	</a:t>
            </a:r>
            <a:r>
              <a:rPr dirty="0" sz="1100" spc="60">
                <a:solidFill>
                  <a:srgbClr val="34383B"/>
                </a:solidFill>
                <a:latin typeface="Arial"/>
                <a:cs typeface="Arial"/>
              </a:rPr>
              <a:t>s</a:t>
            </a:r>
            <a:r>
              <a:rPr dirty="0" sz="1100" spc="60">
                <a:solidFill>
                  <a:srgbClr val="5B5E62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12862217" y="7688150"/>
            <a:ext cx="1603375" cy="56832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295910" marR="5080" indent="-283845">
              <a:lnSpc>
                <a:spcPct val="122600"/>
              </a:lnSpc>
              <a:spcBef>
                <a:spcPts val="325"/>
              </a:spcBef>
            </a:pPr>
            <a:r>
              <a:rPr dirty="0" sz="1600" spc="65">
                <a:solidFill>
                  <a:srgbClr val="3B8C4D"/>
                </a:solidFill>
                <a:latin typeface="Times New Roman"/>
                <a:cs typeface="Times New Roman"/>
              </a:rPr>
              <a:t>'Q</a:t>
            </a:r>
            <a:r>
              <a:rPr dirty="0" sz="1600" spc="220">
                <a:solidFill>
                  <a:srgbClr val="3B8C4D"/>
                </a:solidFill>
                <a:latin typeface="Times New Roman"/>
                <a:cs typeface="Times New Roman"/>
              </a:rPr>
              <a:t> </a:t>
            </a:r>
            <a:r>
              <a:rPr dirty="0" sz="1350" b="1">
                <a:solidFill>
                  <a:srgbClr val="34383B"/>
                </a:solidFill>
                <a:latin typeface="Arial"/>
                <a:cs typeface="Arial"/>
              </a:rPr>
              <a:t>v0.28.1</a:t>
            </a:r>
            <a:r>
              <a:rPr dirty="0" sz="1350" spc="240" b="1">
                <a:solidFill>
                  <a:srgbClr val="34383B"/>
                </a:solid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6EB185"/>
                </a:solidFill>
                <a:uFill>
                  <a:solidFill>
                    <a:srgbClr val="6EB185"/>
                  </a:solidFill>
                </a:uFill>
                <a:latin typeface="Arial"/>
                <a:cs typeface="Arial"/>
              </a:rPr>
              <a:t>(</a:t>
            </a:r>
            <a:r>
              <a:rPr dirty="0" u="heavy" sz="1350" spc="-5">
                <a:solidFill>
                  <a:srgbClr val="6EB185"/>
                </a:solidFill>
                <a:uFill>
                  <a:solidFill>
                    <a:srgbClr val="6EB185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050">
                <a:solidFill>
                  <a:srgbClr val="6EB185"/>
                </a:solidFill>
                <a:uFill>
                  <a:solidFill>
                    <a:srgbClr val="6EB185"/>
                  </a:solidFill>
                </a:uFill>
                <a:latin typeface="Arial"/>
                <a:cs typeface="Arial"/>
              </a:rPr>
              <a:t>L</a:t>
            </a:r>
            <a:r>
              <a:rPr dirty="0" u="heavy" sz="1050">
                <a:solidFill>
                  <a:srgbClr val="3B8C4D"/>
                </a:solidFill>
                <a:uFill>
                  <a:solidFill>
                    <a:srgbClr val="6EB185"/>
                  </a:solidFill>
                </a:uFill>
                <a:latin typeface="Arial"/>
                <a:cs typeface="Arial"/>
              </a:rPr>
              <a:t>a</a:t>
            </a:r>
            <a:r>
              <a:rPr dirty="0" u="heavy" sz="1050">
                <a:uFill>
                  <a:solidFill>
                    <a:srgbClr val="6EB185"/>
                  </a:solidFill>
                </a:uFill>
                <a:latin typeface="Arial"/>
                <a:cs typeface="Arial"/>
              </a:rPr>
              <a:t>1</a:t>
            </a:r>
            <a:r>
              <a:rPr dirty="0" u="heavy" sz="1050">
                <a:solidFill>
                  <a:srgbClr val="3B8C4D"/>
                </a:solidFill>
                <a:uFill>
                  <a:solidFill>
                    <a:srgbClr val="6EB185"/>
                  </a:solidFill>
                </a:uFill>
                <a:latin typeface="Arial"/>
                <a:cs typeface="Arial"/>
              </a:rPr>
              <a:t>test</a:t>
            </a:r>
            <a:r>
              <a:rPr dirty="0" u="heavy" sz="1050">
                <a:solidFill>
                  <a:srgbClr val="6EB185"/>
                </a:solidFill>
                <a:uFill>
                  <a:solidFill>
                    <a:srgbClr val="6EB185"/>
                  </a:solidFill>
                </a:uFill>
                <a:latin typeface="Arial"/>
                <a:cs typeface="Arial"/>
              </a:rPr>
              <a:t>)</a:t>
            </a:r>
            <a:r>
              <a:rPr dirty="0" u="heavy" sz="1050" spc="85">
                <a:solidFill>
                  <a:srgbClr val="6EB185"/>
                </a:solidFill>
                <a:uFill>
                  <a:solidFill>
                    <a:srgbClr val="6EB185"/>
                  </a:solidFill>
                </a:uFill>
                <a:latin typeface="Arial"/>
                <a:cs typeface="Arial"/>
              </a:rPr>
              <a:t> </a:t>
            </a:r>
            <a:r>
              <a:rPr dirty="0" sz="1050" spc="85">
                <a:solidFill>
                  <a:srgbClr val="6EB185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9CA1A8"/>
                </a:solidFill>
                <a:latin typeface="Arial"/>
                <a:cs typeface="Arial"/>
              </a:rPr>
              <a:t>l</a:t>
            </a:r>
            <a:r>
              <a:rPr dirty="0" sz="1050">
                <a:solidFill>
                  <a:srgbClr val="747B82"/>
                </a:solidFill>
                <a:latin typeface="Arial"/>
                <a:cs typeface="Arial"/>
              </a:rPr>
              <a:t>ast</a:t>
            </a:r>
            <a:r>
              <a:rPr dirty="0" sz="1050" spc="305">
                <a:solidFill>
                  <a:srgbClr val="747B82"/>
                </a:solidFill>
                <a:latin typeface="Arial"/>
                <a:cs typeface="Arial"/>
              </a:rPr>
              <a:t> </a:t>
            </a:r>
            <a:r>
              <a:rPr dirty="0" sz="1050" spc="40">
                <a:solidFill>
                  <a:srgbClr val="747B82"/>
                </a:solidFill>
                <a:latin typeface="Arial"/>
                <a:cs typeface="Arial"/>
              </a:rPr>
              <a:t>week</a:t>
            </a:r>
            <a:endParaRPr sz="105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2860388" y="8456498"/>
            <a:ext cx="10712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>
                <a:solidFill>
                  <a:srgbClr val="2675DB"/>
                </a:solidFill>
                <a:latin typeface="Arial"/>
                <a:cs typeface="Arial"/>
              </a:rPr>
              <a:t>+</a:t>
            </a:r>
            <a:r>
              <a:rPr dirty="0" sz="1400" spc="-80">
                <a:solidFill>
                  <a:srgbClr val="2675DB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2675DB"/>
                </a:solidFill>
                <a:latin typeface="Arial"/>
                <a:cs typeface="Arial"/>
              </a:rPr>
              <a:t>60</a:t>
            </a:r>
            <a:r>
              <a:rPr dirty="0" sz="1300" spc="-65">
                <a:solidFill>
                  <a:srgbClr val="2675DB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675DB"/>
                </a:solidFill>
                <a:latin typeface="Arial"/>
                <a:cs typeface="Arial"/>
              </a:rPr>
              <a:t>releases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2855282" y="9292117"/>
            <a:ext cx="10528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1F2328"/>
                </a:solidFill>
                <a:latin typeface="Arial"/>
                <a:cs typeface="Arial"/>
              </a:rPr>
              <a:t>Used</a:t>
            </a:r>
            <a:r>
              <a:rPr dirty="0" sz="1500" spc="-15">
                <a:solidFill>
                  <a:srgbClr val="1F232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4383B"/>
                </a:solidFill>
                <a:latin typeface="Times New Roman"/>
                <a:cs typeface="Times New Roman"/>
              </a:rPr>
              <a:t>by</a:t>
            </a:r>
            <a:r>
              <a:rPr dirty="0" sz="1600" spc="75">
                <a:solidFill>
                  <a:srgbClr val="34383B"/>
                </a:solidFill>
                <a:latin typeface="Times New Roman"/>
                <a:cs typeface="Times New Roman"/>
              </a:rPr>
              <a:t>  </a:t>
            </a:r>
            <a:r>
              <a:rPr dirty="0" sz="1100" spc="25">
                <a:solidFill>
                  <a:srgbClr val="34383B"/>
                </a:solidFill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2467973" y="9530029"/>
            <a:ext cx="104775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0">
                <a:solidFill>
                  <a:srgbClr val="34383B"/>
                </a:solidFill>
                <a:latin typeface="Arial"/>
                <a:cs typeface="Arial"/>
              </a:rPr>
              <a:t>README.</a:t>
            </a:r>
            <a:r>
              <a:rPr dirty="0" sz="1350" spc="-30">
                <a:latin typeface="Arial"/>
                <a:cs typeface="Arial"/>
              </a:rPr>
              <a:t>.</a:t>
            </a:r>
            <a:r>
              <a:rPr dirty="0" sz="1350" spc="-30">
                <a:solidFill>
                  <a:srgbClr val="34383B"/>
                </a:solidFill>
                <a:latin typeface="Arial"/>
                <a:cs typeface="Arial"/>
              </a:rPr>
              <a:t>md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94179" y="1584452"/>
            <a:ext cx="16719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15">
                <a:solidFill>
                  <a:srgbClr val="FFFFFF"/>
                </a:solidFill>
              </a:rPr>
              <a:t>Question</a:t>
            </a:r>
            <a:endParaRPr sz="3000"/>
          </a:p>
        </p:txBody>
      </p:sp>
      <p:sp>
        <p:nvSpPr>
          <p:cNvPr id="7" name="object 7" descr=""/>
          <p:cNvSpPr txBox="1"/>
          <p:nvPr/>
        </p:nvSpPr>
        <p:spPr>
          <a:xfrm>
            <a:off x="1694179" y="2729483"/>
            <a:ext cx="13924280" cy="3209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0" spc="-305">
                <a:solidFill>
                  <a:srgbClr val="FFFFFF"/>
                </a:solidFill>
                <a:latin typeface="Arial Black"/>
                <a:cs typeface="Arial Black"/>
              </a:rPr>
              <a:t>Why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95">
                <a:solidFill>
                  <a:srgbClr val="FFFFFF"/>
                </a:solidFill>
                <a:latin typeface="Arial Black"/>
                <a:cs typeface="Arial Black"/>
              </a:rPr>
              <a:t>should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685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 consider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509">
                <a:solidFill>
                  <a:srgbClr val="FFFFFF"/>
                </a:solidFill>
                <a:latin typeface="Arial Black"/>
                <a:cs typeface="Arial Black"/>
              </a:rPr>
              <a:t>using </a:t>
            </a:r>
            <a:r>
              <a:rPr dirty="0" sz="8000" spc="-40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8000" spc="-5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455">
                <a:solidFill>
                  <a:srgbClr val="FFFFFF"/>
                </a:solidFill>
                <a:latin typeface="Arial Black"/>
                <a:cs typeface="Arial Black"/>
              </a:rPr>
              <a:t>official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540">
                <a:solidFill>
                  <a:srgbClr val="FFFFFF"/>
                </a:solidFill>
                <a:latin typeface="Arial Black"/>
                <a:cs typeface="Arial Black"/>
              </a:rPr>
              <a:t>OpenAI</a:t>
            </a:r>
            <a:r>
              <a:rPr dirty="0" sz="8000" spc="-5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8000" spc="-535">
                <a:solidFill>
                  <a:srgbClr val="FFFFFF"/>
                </a:solidFill>
                <a:latin typeface="Arial Black"/>
                <a:cs typeface="Arial Black"/>
              </a:rPr>
              <a:t>library?</a:t>
            </a:r>
            <a:endParaRPr sz="8000">
              <a:latin typeface="Arial Black"/>
              <a:cs typeface="Arial Black"/>
            </a:endParaRPr>
          </a:p>
          <a:p>
            <a:pPr algn="ctr" marR="641350">
              <a:lnSpc>
                <a:spcPct val="100000"/>
              </a:lnSpc>
              <a:spcBef>
                <a:spcPts val="2510"/>
              </a:spcBef>
              <a:tabLst>
                <a:tab pos="1989455" algn="l"/>
              </a:tabLst>
            </a:pPr>
            <a:r>
              <a:rPr dirty="0" sz="2800" spc="-229">
                <a:solidFill>
                  <a:srgbClr val="FFFFFF"/>
                </a:solidFill>
                <a:latin typeface="Arial Black"/>
                <a:cs typeface="Arial Black"/>
              </a:rPr>
              <a:t>(Instead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85">
                <a:solidFill>
                  <a:srgbClr val="FFFFFF"/>
                </a:solidFill>
                <a:latin typeface="Arial Black"/>
                <a:cs typeface="Arial Black"/>
              </a:rPr>
              <a:t>API)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6064" y="3721100"/>
            <a:ext cx="1317879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390">
                <a:solidFill>
                  <a:srgbClr val="FFFFFF"/>
                </a:solidFill>
              </a:rPr>
              <a:t>Convenient</a:t>
            </a:r>
            <a:r>
              <a:rPr dirty="0" sz="7200" spc="-490">
                <a:solidFill>
                  <a:srgbClr val="FFFFFF"/>
                </a:solidFill>
              </a:rPr>
              <a:t> </a:t>
            </a:r>
            <a:r>
              <a:rPr dirty="0" sz="7200" spc="-645">
                <a:solidFill>
                  <a:srgbClr val="FFFFFF"/>
                </a:solidFill>
              </a:rPr>
              <a:t>access</a:t>
            </a:r>
            <a:r>
              <a:rPr dirty="0" sz="7200" spc="-484">
                <a:solidFill>
                  <a:srgbClr val="FFFFFF"/>
                </a:solidFill>
              </a:rPr>
              <a:t> </a:t>
            </a:r>
            <a:r>
              <a:rPr dirty="0" sz="7200" spc="-360">
                <a:solidFill>
                  <a:srgbClr val="FFFFFF"/>
                </a:solidFill>
              </a:rPr>
              <a:t>to</a:t>
            </a:r>
            <a:r>
              <a:rPr dirty="0" sz="7200" spc="-484">
                <a:solidFill>
                  <a:srgbClr val="FFFFFF"/>
                </a:solidFill>
              </a:rPr>
              <a:t> </a:t>
            </a:r>
            <a:r>
              <a:rPr dirty="0" sz="7200" spc="-370">
                <a:solidFill>
                  <a:srgbClr val="FFFFFF"/>
                </a:solidFill>
              </a:rPr>
              <a:t>the</a:t>
            </a:r>
            <a:r>
              <a:rPr dirty="0" sz="7200" spc="-484">
                <a:solidFill>
                  <a:srgbClr val="FFFFFF"/>
                </a:solidFill>
              </a:rPr>
              <a:t> </a:t>
            </a:r>
            <a:r>
              <a:rPr dirty="0" sz="7200" spc="-670">
                <a:solidFill>
                  <a:srgbClr val="FFFFFF"/>
                </a:solidFill>
              </a:rPr>
              <a:t>API</a:t>
            </a:r>
            <a:endParaRPr sz="7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39581" y="2585211"/>
            <a:ext cx="7308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30">
                <a:solidFill>
                  <a:srgbClr val="FFFFFF"/>
                </a:solidFill>
                <a:latin typeface="Arial Black"/>
                <a:cs typeface="Arial Black"/>
              </a:rPr>
              <a:t>API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30"/>
              <a:t>API</a:t>
            </a:r>
            <a:r>
              <a:rPr dirty="0" spc="-320"/>
              <a:t> </a:t>
            </a:r>
            <a:r>
              <a:rPr dirty="0" spc="-370"/>
              <a:t>Requests</a:t>
            </a:r>
            <a:r>
              <a:rPr dirty="0" spc="-325"/>
              <a:t> </a:t>
            </a:r>
            <a:r>
              <a:rPr dirty="0" spc="-400"/>
              <a:t>vs.</a:t>
            </a:r>
            <a:r>
              <a:rPr dirty="0" spc="-330"/>
              <a:t> </a:t>
            </a:r>
            <a:r>
              <a:rPr dirty="0" spc="-325"/>
              <a:t>Library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88615" y="3179831"/>
            <a:ext cx="7943850" cy="5991225"/>
            <a:chOff x="888615" y="3179831"/>
            <a:chExt cx="7943850" cy="5991225"/>
          </a:xfrm>
        </p:grpSpPr>
        <p:sp>
          <p:nvSpPr>
            <p:cNvPr id="5" name="object 5" descr="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5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5" y="5933522"/>
                  </a:lnTo>
                  <a:lnTo>
                    <a:pt x="7749277" y="5926862"/>
                  </a:lnTo>
                  <a:lnTo>
                    <a:pt x="7793812" y="5908068"/>
                  </a:lnTo>
                  <a:lnTo>
                    <a:pt x="7831544" y="5878917"/>
                  </a:lnTo>
                  <a:lnTo>
                    <a:pt x="7860695" y="5841185"/>
                  </a:lnTo>
                  <a:lnTo>
                    <a:pt x="7879489" y="5796650"/>
                  </a:lnTo>
                  <a:lnTo>
                    <a:pt x="7886149" y="5747089"/>
                  </a:lnTo>
                  <a:lnTo>
                    <a:pt x="7886149" y="186433"/>
                  </a:lnTo>
                  <a:lnTo>
                    <a:pt x="7879489" y="136872"/>
                  </a:lnTo>
                  <a:lnTo>
                    <a:pt x="7860695" y="92337"/>
                  </a:lnTo>
                  <a:lnTo>
                    <a:pt x="7831544" y="54605"/>
                  </a:lnTo>
                  <a:lnTo>
                    <a:pt x="7793812" y="25453"/>
                  </a:lnTo>
                  <a:lnTo>
                    <a:pt x="7749277" y="6659"/>
                  </a:lnTo>
                  <a:lnTo>
                    <a:pt x="7699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324855" y="3267964"/>
            <a:ext cx="5040630" cy="32537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1981835">
              <a:lnSpc>
                <a:spcPct val="155900"/>
              </a:lnSpc>
              <a:spcBef>
                <a:spcPts val="50"/>
              </a:spcBef>
            </a:pP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Finer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130F25"/>
                </a:solidFill>
                <a:latin typeface="Arial Black"/>
                <a:cs typeface="Arial Black"/>
              </a:rPr>
              <a:t>control 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More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flexibility Lightweight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dirty="0" sz="3400" spc="-330">
                <a:solidFill>
                  <a:srgbClr val="130F25"/>
                </a:solidFill>
                <a:latin typeface="Arial Black"/>
                <a:cs typeface="Arial Black"/>
              </a:rPr>
              <a:t>Easier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130F2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30">
                <a:solidFill>
                  <a:srgbClr val="130F25"/>
                </a:solidFill>
                <a:latin typeface="Arial Black"/>
                <a:cs typeface="Arial Black"/>
              </a:rPr>
              <a:t>make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130F2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85">
                <a:solidFill>
                  <a:srgbClr val="130F25"/>
                </a:solidFill>
                <a:latin typeface="Arial Black"/>
                <a:cs typeface="Arial Black"/>
              </a:rPr>
              <a:t>mistake</a:t>
            </a:r>
            <a:endParaRPr sz="3400">
              <a:latin typeface="Arial Black"/>
              <a:cs typeface="Arial Black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9456082" y="2490511"/>
            <a:ext cx="7943850" cy="6680200"/>
            <a:chOff x="9456082" y="2490511"/>
            <a:chExt cx="7943850" cy="6680200"/>
          </a:xfrm>
        </p:grpSpPr>
        <p:sp>
          <p:nvSpPr>
            <p:cNvPr id="9" name="object 9" descr="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59" y="0"/>
                  </a:moveTo>
                  <a:lnTo>
                    <a:pt x="154100" y="0"/>
                  </a:lnTo>
                  <a:lnTo>
                    <a:pt x="105392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2" y="1130656"/>
                  </a:lnTo>
                  <a:lnTo>
                    <a:pt x="154100" y="1138513"/>
                  </a:lnTo>
                  <a:lnTo>
                    <a:pt x="7732059" y="1138513"/>
                  </a:lnTo>
                  <a:lnTo>
                    <a:pt x="7780770" y="1130656"/>
                  </a:lnTo>
                  <a:lnTo>
                    <a:pt x="7823073" y="1108780"/>
                  </a:lnTo>
                  <a:lnTo>
                    <a:pt x="7856430" y="1075421"/>
                  </a:lnTo>
                  <a:lnTo>
                    <a:pt x="7878306" y="1033119"/>
                  </a:lnTo>
                  <a:lnTo>
                    <a:pt x="7886161" y="984411"/>
                  </a:lnTo>
                  <a:lnTo>
                    <a:pt x="7886161" y="154101"/>
                  </a:lnTo>
                  <a:lnTo>
                    <a:pt x="7878306" y="105393"/>
                  </a:lnTo>
                  <a:lnTo>
                    <a:pt x="7856430" y="63091"/>
                  </a:lnTo>
                  <a:lnTo>
                    <a:pt x="7823073" y="29732"/>
                  </a:lnTo>
                  <a:lnTo>
                    <a:pt x="7780770" y="7856"/>
                  </a:lnTo>
                  <a:lnTo>
                    <a:pt x="7732059" y="0"/>
                  </a:lnTo>
                  <a:close/>
                </a:path>
              </a:pathLst>
            </a:custGeom>
            <a:solidFill>
              <a:srgbClr val="02E0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1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1" y="5933522"/>
                  </a:lnTo>
                  <a:lnTo>
                    <a:pt x="7749275" y="5926862"/>
                  </a:lnTo>
                  <a:lnTo>
                    <a:pt x="7793811" y="5908068"/>
                  </a:lnTo>
                  <a:lnTo>
                    <a:pt x="7831543" y="5878917"/>
                  </a:lnTo>
                  <a:lnTo>
                    <a:pt x="7860694" y="5841185"/>
                  </a:lnTo>
                  <a:lnTo>
                    <a:pt x="7879488" y="5796650"/>
                  </a:lnTo>
                  <a:lnTo>
                    <a:pt x="7886147" y="5747089"/>
                  </a:lnTo>
                  <a:lnTo>
                    <a:pt x="7886147" y="186433"/>
                  </a:lnTo>
                  <a:lnTo>
                    <a:pt x="7879488" y="136872"/>
                  </a:lnTo>
                  <a:lnTo>
                    <a:pt x="7860694" y="92337"/>
                  </a:lnTo>
                  <a:lnTo>
                    <a:pt x="7831543" y="54605"/>
                  </a:lnTo>
                  <a:lnTo>
                    <a:pt x="7793811" y="25453"/>
                  </a:lnTo>
                  <a:lnTo>
                    <a:pt x="7749275" y="6659"/>
                  </a:lnTo>
                  <a:lnTo>
                    <a:pt x="7699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9892321" y="2585211"/>
            <a:ext cx="6003925" cy="393636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846070" marR="1626870" indent="58419">
              <a:lnSpc>
                <a:spcPts val="3979"/>
              </a:lnSpc>
              <a:spcBef>
                <a:spcPts val="315"/>
              </a:spcBef>
            </a:pP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Library </a:t>
            </a:r>
            <a:r>
              <a:rPr dirty="0" sz="3400" spc="-160">
                <a:solidFill>
                  <a:srgbClr val="130F24"/>
                </a:solidFill>
                <a:latin typeface="Arial Black"/>
                <a:cs typeface="Arial Black"/>
              </a:rPr>
              <a:t>Library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ts val="3510"/>
              </a:lnSpc>
            </a:pPr>
            <a:r>
              <a:rPr dirty="0" sz="3400" spc="-370">
                <a:solidFill>
                  <a:srgbClr val="130F25"/>
                </a:solidFill>
                <a:latin typeface="Arial Black"/>
                <a:cs typeface="Arial Black"/>
              </a:rPr>
              <a:t>Ease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130F25"/>
                </a:solidFill>
                <a:latin typeface="Arial Black"/>
                <a:cs typeface="Arial Black"/>
              </a:rPr>
              <a:t>of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130F25"/>
                </a:solidFill>
                <a:latin typeface="Arial Black"/>
                <a:cs typeface="Arial Black"/>
              </a:rPr>
              <a:t>use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and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convenience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dirty="0" sz="3400" spc="-365">
                <a:solidFill>
                  <a:srgbClr val="130F25"/>
                </a:solidFill>
                <a:latin typeface="Arial Black"/>
                <a:cs typeface="Arial Black"/>
              </a:rPr>
              <a:t>Less</a:t>
            </a:r>
            <a:r>
              <a:rPr dirty="0" sz="3400" spc="-25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130F25"/>
                </a:solidFill>
                <a:latin typeface="Arial Black"/>
                <a:cs typeface="Arial Black"/>
              </a:rPr>
              <a:t>code</a:t>
            </a:r>
            <a:endParaRPr sz="3400">
              <a:latin typeface="Arial Black"/>
              <a:cs typeface="Arial Black"/>
            </a:endParaRPr>
          </a:p>
          <a:p>
            <a:pPr marL="12700" marR="1243330">
              <a:lnSpc>
                <a:spcPct val="156500"/>
              </a:lnSpc>
              <a:spcBef>
                <a:spcPts val="25"/>
              </a:spcBef>
            </a:pPr>
            <a:r>
              <a:rPr dirty="0" sz="3400" spc="-310">
                <a:solidFill>
                  <a:srgbClr val="130F25"/>
                </a:solidFill>
                <a:latin typeface="Arial Black"/>
                <a:cs typeface="Arial Black"/>
              </a:rPr>
              <a:t>Automatic</a:t>
            </a:r>
            <a:r>
              <a:rPr dirty="0" sz="3400" spc="-229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130F25"/>
                </a:solidFill>
                <a:latin typeface="Arial Black"/>
                <a:cs typeface="Arial Black"/>
              </a:rPr>
              <a:t>tokenization </a:t>
            </a:r>
            <a:r>
              <a:rPr dirty="0" sz="3400" spc="-254">
                <a:solidFill>
                  <a:srgbClr val="130F25"/>
                </a:solidFill>
                <a:latin typeface="Arial Black"/>
                <a:cs typeface="Arial Black"/>
              </a:rPr>
              <a:t>Officially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maintained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8541481" y="2277748"/>
            <a:ext cx="1205230" cy="1200785"/>
          </a:xfrm>
          <a:custGeom>
            <a:avLst/>
            <a:gdLst/>
            <a:ahLst/>
            <a:cxnLst/>
            <a:rect l="l" t="t" r="r" b="b"/>
            <a:pathLst>
              <a:path w="1205229" h="1200785">
                <a:moveTo>
                  <a:pt x="602518" y="0"/>
                </a:moveTo>
                <a:lnTo>
                  <a:pt x="555431" y="1805"/>
                </a:lnTo>
                <a:lnTo>
                  <a:pt x="509336" y="7133"/>
                </a:lnTo>
                <a:lnTo>
                  <a:pt x="464366" y="15850"/>
                </a:lnTo>
                <a:lnTo>
                  <a:pt x="420654" y="27822"/>
                </a:lnTo>
                <a:lnTo>
                  <a:pt x="378336" y="42917"/>
                </a:lnTo>
                <a:lnTo>
                  <a:pt x="337545" y="61000"/>
                </a:lnTo>
                <a:lnTo>
                  <a:pt x="298415" y="81938"/>
                </a:lnTo>
                <a:lnTo>
                  <a:pt x="261080" y="105598"/>
                </a:lnTo>
                <a:lnTo>
                  <a:pt x="225673" y="131846"/>
                </a:lnTo>
                <a:lnTo>
                  <a:pt x="192329" y="160550"/>
                </a:lnTo>
                <a:lnTo>
                  <a:pt x="161182" y="191575"/>
                </a:lnTo>
                <a:lnTo>
                  <a:pt x="132366" y="224788"/>
                </a:lnTo>
                <a:lnTo>
                  <a:pt x="106014" y="260055"/>
                </a:lnTo>
                <a:lnTo>
                  <a:pt x="82261" y="297244"/>
                </a:lnTo>
                <a:lnTo>
                  <a:pt x="61240" y="336221"/>
                </a:lnTo>
                <a:lnTo>
                  <a:pt x="43086" y="376852"/>
                </a:lnTo>
                <a:lnTo>
                  <a:pt x="27932" y="419004"/>
                </a:lnTo>
                <a:lnTo>
                  <a:pt x="15912" y="462543"/>
                </a:lnTo>
                <a:lnTo>
                  <a:pt x="7161" y="507337"/>
                </a:lnTo>
                <a:lnTo>
                  <a:pt x="1812" y="553252"/>
                </a:lnTo>
                <a:lnTo>
                  <a:pt x="0" y="600153"/>
                </a:lnTo>
                <a:lnTo>
                  <a:pt x="1812" y="647055"/>
                </a:lnTo>
                <a:lnTo>
                  <a:pt x="7161" y="692969"/>
                </a:lnTo>
                <a:lnTo>
                  <a:pt x="15912" y="737763"/>
                </a:lnTo>
                <a:lnTo>
                  <a:pt x="27932" y="781303"/>
                </a:lnTo>
                <a:lnTo>
                  <a:pt x="43086" y="823455"/>
                </a:lnTo>
                <a:lnTo>
                  <a:pt x="61240" y="864086"/>
                </a:lnTo>
                <a:lnTo>
                  <a:pt x="82261" y="903062"/>
                </a:lnTo>
                <a:lnTo>
                  <a:pt x="106014" y="940251"/>
                </a:lnTo>
                <a:lnTo>
                  <a:pt x="132366" y="975519"/>
                </a:lnTo>
                <a:lnTo>
                  <a:pt x="161182" y="1008732"/>
                </a:lnTo>
                <a:lnTo>
                  <a:pt x="192329" y="1039757"/>
                </a:lnTo>
                <a:lnTo>
                  <a:pt x="225673" y="1068460"/>
                </a:lnTo>
                <a:lnTo>
                  <a:pt x="261080" y="1094708"/>
                </a:lnTo>
                <a:lnTo>
                  <a:pt x="298415" y="1118368"/>
                </a:lnTo>
                <a:lnTo>
                  <a:pt x="337545" y="1139307"/>
                </a:lnTo>
                <a:lnTo>
                  <a:pt x="378336" y="1157390"/>
                </a:lnTo>
                <a:lnTo>
                  <a:pt x="420654" y="1172484"/>
                </a:lnTo>
                <a:lnTo>
                  <a:pt x="464366" y="1184457"/>
                </a:lnTo>
                <a:lnTo>
                  <a:pt x="509336" y="1193173"/>
                </a:lnTo>
                <a:lnTo>
                  <a:pt x="555431" y="1198501"/>
                </a:lnTo>
                <a:lnTo>
                  <a:pt x="602518" y="1200307"/>
                </a:lnTo>
                <a:lnTo>
                  <a:pt x="649604" y="1198501"/>
                </a:lnTo>
                <a:lnTo>
                  <a:pt x="695700" y="1193173"/>
                </a:lnTo>
                <a:lnTo>
                  <a:pt x="740670" y="1184457"/>
                </a:lnTo>
                <a:lnTo>
                  <a:pt x="784381" y="1172484"/>
                </a:lnTo>
                <a:lnTo>
                  <a:pt x="826699" y="1157390"/>
                </a:lnTo>
                <a:lnTo>
                  <a:pt x="867490" y="1139307"/>
                </a:lnTo>
                <a:lnTo>
                  <a:pt x="906621" y="1118368"/>
                </a:lnTo>
                <a:lnTo>
                  <a:pt x="943956" y="1094708"/>
                </a:lnTo>
                <a:lnTo>
                  <a:pt x="979362" y="1068460"/>
                </a:lnTo>
                <a:lnTo>
                  <a:pt x="1012706" y="1039757"/>
                </a:lnTo>
                <a:lnTo>
                  <a:pt x="1043853" y="1008732"/>
                </a:lnTo>
                <a:lnTo>
                  <a:pt x="1072670" y="975519"/>
                </a:lnTo>
                <a:lnTo>
                  <a:pt x="1099022" y="940251"/>
                </a:lnTo>
                <a:lnTo>
                  <a:pt x="1122775" y="903062"/>
                </a:lnTo>
                <a:lnTo>
                  <a:pt x="1143796" y="864086"/>
                </a:lnTo>
                <a:lnTo>
                  <a:pt x="1161950" y="823455"/>
                </a:lnTo>
                <a:lnTo>
                  <a:pt x="1177104" y="781303"/>
                </a:lnTo>
                <a:lnTo>
                  <a:pt x="1189124" y="737763"/>
                </a:lnTo>
                <a:lnTo>
                  <a:pt x="1197875" y="692969"/>
                </a:lnTo>
                <a:lnTo>
                  <a:pt x="1203224" y="647055"/>
                </a:lnTo>
                <a:lnTo>
                  <a:pt x="1205036" y="600153"/>
                </a:lnTo>
                <a:lnTo>
                  <a:pt x="1203224" y="553252"/>
                </a:lnTo>
                <a:lnTo>
                  <a:pt x="1197875" y="507337"/>
                </a:lnTo>
                <a:lnTo>
                  <a:pt x="1189124" y="462543"/>
                </a:lnTo>
                <a:lnTo>
                  <a:pt x="1177104" y="419004"/>
                </a:lnTo>
                <a:lnTo>
                  <a:pt x="1161950" y="376852"/>
                </a:lnTo>
                <a:lnTo>
                  <a:pt x="1143796" y="336221"/>
                </a:lnTo>
                <a:lnTo>
                  <a:pt x="1122775" y="297244"/>
                </a:lnTo>
                <a:lnTo>
                  <a:pt x="1099022" y="260055"/>
                </a:lnTo>
                <a:lnTo>
                  <a:pt x="1072670" y="224788"/>
                </a:lnTo>
                <a:lnTo>
                  <a:pt x="1043853" y="191575"/>
                </a:lnTo>
                <a:lnTo>
                  <a:pt x="1012706" y="160550"/>
                </a:lnTo>
                <a:lnTo>
                  <a:pt x="979362" y="131846"/>
                </a:lnTo>
                <a:lnTo>
                  <a:pt x="943956" y="105598"/>
                </a:lnTo>
                <a:lnTo>
                  <a:pt x="906621" y="81938"/>
                </a:lnTo>
                <a:lnTo>
                  <a:pt x="867490" y="61000"/>
                </a:lnTo>
                <a:lnTo>
                  <a:pt x="826699" y="42917"/>
                </a:lnTo>
                <a:lnTo>
                  <a:pt x="784381" y="27822"/>
                </a:lnTo>
                <a:lnTo>
                  <a:pt x="740670" y="15850"/>
                </a:lnTo>
                <a:lnTo>
                  <a:pt x="695700" y="7133"/>
                </a:lnTo>
                <a:lnTo>
                  <a:pt x="649604" y="1805"/>
                </a:lnTo>
                <a:lnTo>
                  <a:pt x="602518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845548" y="2594356"/>
            <a:ext cx="5975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vs.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3753611"/>
            <a:ext cx="6805295" cy="4347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2E95D3"/>
                </a:solidFill>
                <a:latin typeface="Courier New"/>
                <a:cs typeface="Courier New"/>
              </a:rPr>
              <a:t>import</a:t>
            </a:r>
            <a:r>
              <a:rPr dirty="0" sz="2600" spc="-95">
                <a:solidFill>
                  <a:srgbClr val="2E95D3"/>
                </a:solidFill>
                <a:latin typeface="Courier New"/>
                <a:cs typeface="Courier New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openai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openai.api_key</a:t>
            </a:r>
            <a:r>
              <a:rPr dirty="0" sz="2600" spc="-1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key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sz="2600">
              <a:latin typeface="Courier New"/>
              <a:cs typeface="Courier New"/>
            </a:endParaRPr>
          </a:p>
          <a:p>
            <a:pPr marL="890905" marR="5080" indent="-878840">
              <a:lnSpc>
                <a:spcPct val="109200"/>
              </a:lnSpc>
            </a:pP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chat_completion</a:t>
            </a:r>
            <a:r>
              <a:rPr dirty="0" sz="2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dirty="0" sz="2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openai.ChatCompletion.create( </a:t>
            </a:r>
            <a:r>
              <a:rPr dirty="0" sz="2600" spc="-25">
                <a:solidFill>
                  <a:srgbClr val="FFFFFF"/>
                </a:solidFill>
                <a:latin typeface="Calibri"/>
                <a:cs typeface="Calibri"/>
              </a:rPr>
              <a:t>model="</a:t>
            </a:r>
            <a:r>
              <a:rPr dirty="0" sz="2600" spc="-25">
                <a:solidFill>
                  <a:srgbClr val="FF1675"/>
                </a:solidFill>
                <a:latin typeface="Calibri"/>
                <a:cs typeface="Calibri"/>
              </a:rPr>
              <a:t>gpt-</a:t>
            </a:r>
            <a:r>
              <a:rPr dirty="0" sz="2600" spc="-10">
                <a:solidFill>
                  <a:srgbClr val="FF1675"/>
                </a:solidFill>
                <a:latin typeface="Calibri"/>
                <a:cs typeface="Calibri"/>
              </a:rPr>
              <a:t>3.5-turbo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",</a:t>
            </a:r>
            <a:endParaRPr sz="2600">
              <a:latin typeface="Calibri"/>
              <a:cs typeface="Calibri"/>
            </a:endParaRPr>
          </a:p>
          <a:p>
            <a:pPr marL="965835">
              <a:lnSpc>
                <a:spcPct val="100000"/>
              </a:lnSpc>
              <a:spcBef>
                <a:spcPts val="360"/>
              </a:spcBef>
            </a:pP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messages=[</a:t>
            </a:r>
            <a:endParaRPr sz="2600">
              <a:latin typeface="Calibri"/>
              <a:cs typeface="Calibri"/>
            </a:endParaRPr>
          </a:p>
          <a:p>
            <a:pPr marL="1844675" marR="1682114" indent="-74930">
              <a:lnSpc>
                <a:spcPct val="109200"/>
              </a:lnSpc>
            </a:pP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dirty="0" sz="2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dirty="0" sz="2600">
                <a:solidFill>
                  <a:srgbClr val="FF1675"/>
                </a:solidFill>
                <a:latin typeface="Calibri"/>
                <a:cs typeface="Calibri"/>
              </a:rPr>
              <a:t>role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":</a:t>
            </a:r>
            <a:r>
              <a:rPr dirty="0" sz="2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dirty="0" sz="2600" spc="-10">
                <a:solidFill>
                  <a:srgbClr val="FF1675"/>
                </a:solidFill>
                <a:latin typeface="Calibri"/>
                <a:cs typeface="Calibri"/>
              </a:rPr>
              <a:t>user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", "</a:t>
            </a:r>
            <a:r>
              <a:rPr dirty="0" sz="2600" spc="-10">
                <a:solidFill>
                  <a:srgbClr val="FF1675"/>
                </a:solidFill>
                <a:latin typeface="Calibri"/>
                <a:cs typeface="Calibri"/>
              </a:rPr>
              <a:t>content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":</a:t>
            </a:r>
            <a:r>
              <a:rPr dirty="0" sz="26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r>
              <a:rPr dirty="0" sz="2600">
                <a:solidFill>
                  <a:srgbClr val="FF1675"/>
                </a:solidFill>
                <a:latin typeface="Calibri"/>
                <a:cs typeface="Calibri"/>
              </a:rPr>
              <a:t>Hello</a:t>
            </a:r>
            <a:r>
              <a:rPr dirty="0" sz="2600" spc="-65">
                <a:solidFill>
                  <a:srgbClr val="FF1675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1675"/>
                </a:solidFill>
                <a:latin typeface="Calibri"/>
                <a:cs typeface="Calibri"/>
              </a:rPr>
              <a:t>world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endParaRPr sz="2600">
              <a:latin typeface="Calibri"/>
              <a:cs typeface="Calibri"/>
            </a:endParaRPr>
          </a:p>
          <a:p>
            <a:pPr marL="1769745">
              <a:lnSpc>
                <a:spcPct val="100000"/>
              </a:lnSpc>
              <a:spcBef>
                <a:spcPts val="385"/>
              </a:spcBef>
            </a:pP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r>
              <a:rPr dirty="0" sz="2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]</a:t>
            </a:r>
            <a:r>
              <a:rPr dirty="0" sz="2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>
                <a:solidFill>
                  <a:srgbClr val="FFFFFF"/>
                </a:solidFill>
              </a:rPr>
              <a:t>Using</a:t>
            </a:r>
            <a:r>
              <a:rPr dirty="0" spc="-305">
                <a:solidFill>
                  <a:srgbClr val="FFFFFF"/>
                </a:solidFill>
              </a:rPr>
              <a:t> </a:t>
            </a:r>
            <a:r>
              <a:rPr dirty="0" spc="-250">
                <a:solidFill>
                  <a:srgbClr val="FFFFFF"/>
                </a:solidFill>
              </a:rPr>
              <a:t>the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335">
                <a:solidFill>
                  <a:srgbClr val="FFFFFF"/>
                </a:solidFill>
              </a:rPr>
              <a:t>OpenAI</a:t>
            </a:r>
            <a:r>
              <a:rPr dirty="0" spc="-300">
                <a:solidFill>
                  <a:srgbClr val="FFFFFF"/>
                </a:solidFill>
              </a:rPr>
              <a:t> </a:t>
            </a:r>
            <a:r>
              <a:rPr dirty="0" spc="-254">
                <a:solidFill>
                  <a:srgbClr val="FFFFFF"/>
                </a:solidFill>
              </a:rPr>
              <a:t>Python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325">
                <a:solidFill>
                  <a:srgbClr val="FFFFFF"/>
                </a:solidFill>
              </a:rPr>
              <a:t>Library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698563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25">
                <a:solidFill>
                  <a:srgbClr val="FF1675"/>
                </a:solidFill>
              </a:rPr>
              <a:t>Using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240">
                <a:solidFill>
                  <a:srgbClr val="FF1675"/>
                </a:solidFill>
              </a:rPr>
              <a:t>the </a:t>
            </a:r>
            <a:r>
              <a:rPr dirty="0" sz="3600" spc="-295">
                <a:solidFill>
                  <a:srgbClr val="FF1675"/>
                </a:solidFill>
              </a:rPr>
              <a:t>OpenAI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254">
                <a:solidFill>
                  <a:srgbClr val="FF1675"/>
                </a:solidFill>
              </a:rPr>
              <a:t>Python</a:t>
            </a:r>
            <a:r>
              <a:rPr dirty="0" sz="3600" spc="-240">
                <a:solidFill>
                  <a:srgbClr val="FF1675"/>
                </a:solidFill>
              </a:rPr>
              <a:t> </a:t>
            </a:r>
            <a:r>
              <a:rPr dirty="0" sz="3600" spc="-290">
                <a:solidFill>
                  <a:srgbClr val="FF1675"/>
                </a:solidFill>
              </a:rPr>
              <a:t>library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17173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65" y="0"/>
                  </a:moveTo>
                  <a:lnTo>
                    <a:pt x="154101" y="0"/>
                  </a:lnTo>
                  <a:lnTo>
                    <a:pt x="105393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3" y="1130656"/>
                  </a:lnTo>
                  <a:lnTo>
                    <a:pt x="154101" y="1138513"/>
                  </a:lnTo>
                  <a:lnTo>
                    <a:pt x="7732065" y="1138513"/>
                  </a:lnTo>
                  <a:lnTo>
                    <a:pt x="7780773" y="1130656"/>
                  </a:lnTo>
                  <a:lnTo>
                    <a:pt x="7823076" y="1108780"/>
                  </a:lnTo>
                  <a:lnTo>
                    <a:pt x="7856434" y="1075421"/>
                  </a:lnTo>
                  <a:lnTo>
                    <a:pt x="7878311" y="1033119"/>
                  </a:lnTo>
                  <a:lnTo>
                    <a:pt x="7886167" y="984411"/>
                  </a:lnTo>
                  <a:lnTo>
                    <a:pt x="7886167" y="154101"/>
                  </a:lnTo>
                  <a:lnTo>
                    <a:pt x="7878311" y="105393"/>
                  </a:lnTo>
                  <a:lnTo>
                    <a:pt x="7856434" y="63091"/>
                  </a:lnTo>
                  <a:lnTo>
                    <a:pt x="7823076" y="29732"/>
                  </a:lnTo>
                  <a:lnTo>
                    <a:pt x="7780773" y="7856"/>
                  </a:lnTo>
                  <a:lnTo>
                    <a:pt x="7732065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7173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5"/>
              <a:t>Chat</a:t>
            </a:r>
            <a:r>
              <a:rPr dirty="0" spc="-320"/>
              <a:t> </a:t>
            </a:r>
            <a:r>
              <a:rPr dirty="0" spc="-285"/>
              <a:t>Completion</a:t>
            </a:r>
            <a:r>
              <a:rPr dirty="0" spc="-320"/>
              <a:t> </a:t>
            </a:r>
            <a:r>
              <a:rPr dirty="0" spc="-400"/>
              <a:t>vs.</a:t>
            </a:r>
            <a:r>
              <a:rPr dirty="0" spc="-320"/>
              <a:t> </a:t>
            </a:r>
            <a:r>
              <a:rPr dirty="0" spc="-315"/>
              <a:t>Completions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888615" y="3179831"/>
            <a:ext cx="7943850" cy="5991225"/>
            <a:chOff x="888615" y="3179831"/>
            <a:chExt cx="7943850" cy="5991225"/>
          </a:xfrm>
        </p:grpSpPr>
        <p:sp>
          <p:nvSpPr>
            <p:cNvPr id="8" name="object 8" descr="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5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5" y="5933522"/>
                  </a:lnTo>
                  <a:lnTo>
                    <a:pt x="7749277" y="5926862"/>
                  </a:lnTo>
                  <a:lnTo>
                    <a:pt x="7793812" y="5908068"/>
                  </a:lnTo>
                  <a:lnTo>
                    <a:pt x="7831544" y="5878917"/>
                  </a:lnTo>
                  <a:lnTo>
                    <a:pt x="7860695" y="5841185"/>
                  </a:lnTo>
                  <a:lnTo>
                    <a:pt x="7879489" y="5796650"/>
                  </a:lnTo>
                  <a:lnTo>
                    <a:pt x="7886149" y="5747089"/>
                  </a:lnTo>
                  <a:lnTo>
                    <a:pt x="7886149" y="186433"/>
                  </a:lnTo>
                  <a:lnTo>
                    <a:pt x="7879489" y="136872"/>
                  </a:lnTo>
                  <a:lnTo>
                    <a:pt x="7860695" y="92337"/>
                  </a:lnTo>
                  <a:lnTo>
                    <a:pt x="7831544" y="54605"/>
                  </a:lnTo>
                  <a:lnTo>
                    <a:pt x="7793812" y="25453"/>
                  </a:lnTo>
                  <a:lnTo>
                    <a:pt x="7749277" y="6659"/>
                  </a:lnTo>
                  <a:lnTo>
                    <a:pt x="7699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324855" y="2585211"/>
            <a:ext cx="5377180" cy="312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6414">
              <a:lnSpc>
                <a:spcPct val="100000"/>
              </a:lnSpc>
              <a:spcBef>
                <a:spcPts val="100"/>
              </a:spcBef>
            </a:pP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Chat</a:t>
            </a:r>
            <a:r>
              <a:rPr dirty="0" sz="34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Arial Black"/>
                <a:cs typeface="Arial Black"/>
              </a:rPr>
              <a:t>Completion</a:t>
            </a:r>
            <a:endParaRPr sz="3400">
              <a:latin typeface="Arial Black"/>
              <a:cs typeface="Arial Black"/>
            </a:endParaRPr>
          </a:p>
          <a:p>
            <a:pPr marL="12700" marR="139065">
              <a:lnSpc>
                <a:spcPct val="154700"/>
              </a:lnSpc>
              <a:spcBef>
                <a:spcPts val="1295"/>
              </a:spcBef>
            </a:pPr>
            <a:r>
              <a:rPr dirty="0" sz="3400" spc="-270">
                <a:solidFill>
                  <a:srgbClr val="130F25"/>
                </a:solidFill>
                <a:latin typeface="Arial Black"/>
                <a:cs typeface="Arial Black"/>
              </a:rPr>
              <a:t>Interactive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conversations </a:t>
            </a:r>
            <a:r>
              <a:rPr dirty="0" sz="3400" spc="-110">
                <a:solidFill>
                  <a:srgbClr val="130F25"/>
                </a:solidFill>
                <a:latin typeface="Arial Black"/>
                <a:cs typeface="Arial Black"/>
              </a:rPr>
              <a:t>Context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dirty="0" sz="3400" spc="-260">
                <a:solidFill>
                  <a:srgbClr val="130F25"/>
                </a:solidFill>
                <a:latin typeface="Arial Black"/>
                <a:cs typeface="Arial Black"/>
              </a:rPr>
              <a:t>Additional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capabilities</a:t>
            </a:r>
            <a:endParaRPr sz="3400">
              <a:latin typeface="Arial Black"/>
              <a:cs typeface="Arial Black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9456082" y="2490511"/>
            <a:ext cx="7943850" cy="6680200"/>
            <a:chOff x="9456082" y="2490511"/>
            <a:chExt cx="7943850" cy="6680200"/>
          </a:xfrm>
        </p:grpSpPr>
        <p:sp>
          <p:nvSpPr>
            <p:cNvPr id="12" name="object 12" descr="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59" y="0"/>
                  </a:moveTo>
                  <a:lnTo>
                    <a:pt x="154100" y="0"/>
                  </a:lnTo>
                  <a:lnTo>
                    <a:pt x="105392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2" y="1130656"/>
                  </a:lnTo>
                  <a:lnTo>
                    <a:pt x="154100" y="1138513"/>
                  </a:lnTo>
                  <a:lnTo>
                    <a:pt x="7732059" y="1138513"/>
                  </a:lnTo>
                  <a:lnTo>
                    <a:pt x="7780770" y="1130656"/>
                  </a:lnTo>
                  <a:lnTo>
                    <a:pt x="7823073" y="1108780"/>
                  </a:lnTo>
                  <a:lnTo>
                    <a:pt x="7856430" y="1075421"/>
                  </a:lnTo>
                  <a:lnTo>
                    <a:pt x="7878306" y="1033119"/>
                  </a:lnTo>
                  <a:lnTo>
                    <a:pt x="7886161" y="984411"/>
                  </a:lnTo>
                  <a:lnTo>
                    <a:pt x="7886161" y="154101"/>
                  </a:lnTo>
                  <a:lnTo>
                    <a:pt x="7878306" y="105393"/>
                  </a:lnTo>
                  <a:lnTo>
                    <a:pt x="7856430" y="63091"/>
                  </a:lnTo>
                  <a:lnTo>
                    <a:pt x="7823073" y="29732"/>
                  </a:lnTo>
                  <a:lnTo>
                    <a:pt x="7780770" y="7856"/>
                  </a:lnTo>
                  <a:lnTo>
                    <a:pt x="7732059" y="0"/>
                  </a:lnTo>
                  <a:close/>
                </a:path>
              </a:pathLst>
            </a:custGeom>
            <a:solidFill>
              <a:srgbClr val="02E0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1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1" y="5933522"/>
                  </a:lnTo>
                  <a:lnTo>
                    <a:pt x="7749275" y="5926862"/>
                  </a:lnTo>
                  <a:lnTo>
                    <a:pt x="7793811" y="5908068"/>
                  </a:lnTo>
                  <a:lnTo>
                    <a:pt x="7831543" y="5878917"/>
                  </a:lnTo>
                  <a:lnTo>
                    <a:pt x="7860694" y="5841185"/>
                  </a:lnTo>
                  <a:lnTo>
                    <a:pt x="7879488" y="5796650"/>
                  </a:lnTo>
                  <a:lnTo>
                    <a:pt x="7886147" y="5747089"/>
                  </a:lnTo>
                  <a:lnTo>
                    <a:pt x="7886147" y="186433"/>
                  </a:lnTo>
                  <a:lnTo>
                    <a:pt x="7879488" y="136872"/>
                  </a:lnTo>
                  <a:lnTo>
                    <a:pt x="7860694" y="92337"/>
                  </a:lnTo>
                  <a:lnTo>
                    <a:pt x="7831543" y="54605"/>
                  </a:lnTo>
                  <a:lnTo>
                    <a:pt x="7793811" y="25453"/>
                  </a:lnTo>
                  <a:lnTo>
                    <a:pt x="7749275" y="6659"/>
                  </a:lnTo>
                  <a:lnTo>
                    <a:pt x="7699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892321" y="2585211"/>
            <a:ext cx="4925695" cy="3936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46630">
              <a:lnSpc>
                <a:spcPct val="100000"/>
              </a:lnSpc>
              <a:spcBef>
                <a:spcPts val="100"/>
              </a:spcBef>
            </a:pPr>
            <a:r>
              <a:rPr dirty="0" sz="3400" spc="-204">
                <a:solidFill>
                  <a:srgbClr val="FFFFFF"/>
                </a:solidFill>
                <a:latin typeface="Arial Black"/>
                <a:cs typeface="Arial Black"/>
              </a:rPr>
              <a:t>Completions</a:t>
            </a:r>
            <a:endParaRPr sz="3400">
              <a:latin typeface="Arial Black"/>
              <a:cs typeface="Arial Black"/>
            </a:endParaRPr>
          </a:p>
          <a:p>
            <a:pPr marL="12700" marR="1664335">
              <a:lnSpc>
                <a:spcPct val="156100"/>
              </a:lnSpc>
              <a:spcBef>
                <a:spcPts val="1240"/>
              </a:spcBef>
            </a:pPr>
            <a:r>
              <a:rPr dirty="0" sz="3400" spc="-265">
                <a:solidFill>
                  <a:srgbClr val="130F25"/>
                </a:solidFill>
                <a:latin typeface="Arial Black"/>
                <a:cs typeface="Arial Black"/>
              </a:rPr>
              <a:t>Direct</a:t>
            </a:r>
            <a:r>
              <a:rPr dirty="0" sz="3400" spc="-23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130F25"/>
                </a:solidFill>
                <a:latin typeface="Arial Black"/>
                <a:cs typeface="Arial Black"/>
              </a:rPr>
              <a:t>response </a:t>
            </a:r>
            <a:r>
              <a:rPr dirty="0" sz="3400" spc="-305">
                <a:solidFill>
                  <a:srgbClr val="130F25"/>
                </a:solidFill>
                <a:latin typeface="Arial Black"/>
                <a:cs typeface="Arial Black"/>
              </a:rPr>
              <a:t>Simpler</a:t>
            </a:r>
            <a:r>
              <a:rPr dirty="0" sz="3400" spc="-245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20">
                <a:solidFill>
                  <a:srgbClr val="130F25"/>
                </a:solidFill>
                <a:latin typeface="Arial Black"/>
                <a:cs typeface="Arial Black"/>
              </a:rPr>
              <a:t>output </a:t>
            </a:r>
            <a:r>
              <a:rPr dirty="0" sz="3400" spc="-100">
                <a:solidFill>
                  <a:srgbClr val="130F25"/>
                </a:solidFill>
                <a:latin typeface="Arial Black"/>
                <a:cs typeface="Arial Black"/>
              </a:rPr>
              <a:t>One-</a:t>
            </a:r>
            <a:r>
              <a:rPr dirty="0" sz="3400" spc="-175">
                <a:solidFill>
                  <a:srgbClr val="130F25"/>
                </a:solidFill>
                <a:latin typeface="Arial Black"/>
                <a:cs typeface="Arial Black"/>
              </a:rPr>
              <a:t>off</a:t>
            </a:r>
            <a:r>
              <a:rPr dirty="0" sz="3400" spc="-200">
                <a:solidFill>
                  <a:srgbClr val="130F25"/>
                </a:solidFill>
                <a:latin typeface="Arial Black"/>
                <a:cs typeface="Arial Black"/>
              </a:rPr>
              <a:t> </a:t>
            </a:r>
            <a:r>
              <a:rPr dirty="0" sz="3400" spc="-30">
                <a:solidFill>
                  <a:srgbClr val="130F25"/>
                </a:solidFill>
                <a:latin typeface="Arial Black"/>
                <a:cs typeface="Arial Black"/>
              </a:rPr>
              <a:t>output </a:t>
            </a:r>
            <a:r>
              <a:rPr dirty="0" sz="3400" spc="-315">
                <a:solidFill>
                  <a:srgbClr val="130F25"/>
                </a:solidFill>
                <a:latin typeface="Arial Black"/>
                <a:cs typeface="Arial Black"/>
              </a:rPr>
              <a:t>Legacy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8541481" y="2277748"/>
            <a:ext cx="1205230" cy="1200785"/>
          </a:xfrm>
          <a:custGeom>
            <a:avLst/>
            <a:gdLst/>
            <a:ahLst/>
            <a:cxnLst/>
            <a:rect l="l" t="t" r="r" b="b"/>
            <a:pathLst>
              <a:path w="1205229" h="1200785">
                <a:moveTo>
                  <a:pt x="602518" y="0"/>
                </a:moveTo>
                <a:lnTo>
                  <a:pt x="555431" y="1805"/>
                </a:lnTo>
                <a:lnTo>
                  <a:pt x="509336" y="7133"/>
                </a:lnTo>
                <a:lnTo>
                  <a:pt x="464366" y="15850"/>
                </a:lnTo>
                <a:lnTo>
                  <a:pt x="420654" y="27822"/>
                </a:lnTo>
                <a:lnTo>
                  <a:pt x="378336" y="42917"/>
                </a:lnTo>
                <a:lnTo>
                  <a:pt x="337545" y="61000"/>
                </a:lnTo>
                <a:lnTo>
                  <a:pt x="298415" y="81938"/>
                </a:lnTo>
                <a:lnTo>
                  <a:pt x="261080" y="105598"/>
                </a:lnTo>
                <a:lnTo>
                  <a:pt x="225673" y="131846"/>
                </a:lnTo>
                <a:lnTo>
                  <a:pt x="192329" y="160550"/>
                </a:lnTo>
                <a:lnTo>
                  <a:pt x="161182" y="191575"/>
                </a:lnTo>
                <a:lnTo>
                  <a:pt x="132366" y="224788"/>
                </a:lnTo>
                <a:lnTo>
                  <a:pt x="106014" y="260055"/>
                </a:lnTo>
                <a:lnTo>
                  <a:pt x="82261" y="297244"/>
                </a:lnTo>
                <a:lnTo>
                  <a:pt x="61240" y="336221"/>
                </a:lnTo>
                <a:lnTo>
                  <a:pt x="43086" y="376852"/>
                </a:lnTo>
                <a:lnTo>
                  <a:pt x="27932" y="419004"/>
                </a:lnTo>
                <a:lnTo>
                  <a:pt x="15912" y="462543"/>
                </a:lnTo>
                <a:lnTo>
                  <a:pt x="7161" y="507337"/>
                </a:lnTo>
                <a:lnTo>
                  <a:pt x="1812" y="553252"/>
                </a:lnTo>
                <a:lnTo>
                  <a:pt x="0" y="600153"/>
                </a:lnTo>
                <a:lnTo>
                  <a:pt x="1812" y="647055"/>
                </a:lnTo>
                <a:lnTo>
                  <a:pt x="7161" y="692969"/>
                </a:lnTo>
                <a:lnTo>
                  <a:pt x="15912" y="737763"/>
                </a:lnTo>
                <a:lnTo>
                  <a:pt x="27932" y="781303"/>
                </a:lnTo>
                <a:lnTo>
                  <a:pt x="43086" y="823455"/>
                </a:lnTo>
                <a:lnTo>
                  <a:pt x="61240" y="864086"/>
                </a:lnTo>
                <a:lnTo>
                  <a:pt x="82261" y="903062"/>
                </a:lnTo>
                <a:lnTo>
                  <a:pt x="106014" y="940251"/>
                </a:lnTo>
                <a:lnTo>
                  <a:pt x="132366" y="975519"/>
                </a:lnTo>
                <a:lnTo>
                  <a:pt x="161182" y="1008732"/>
                </a:lnTo>
                <a:lnTo>
                  <a:pt x="192329" y="1039757"/>
                </a:lnTo>
                <a:lnTo>
                  <a:pt x="225673" y="1068460"/>
                </a:lnTo>
                <a:lnTo>
                  <a:pt x="261080" y="1094708"/>
                </a:lnTo>
                <a:lnTo>
                  <a:pt x="298415" y="1118368"/>
                </a:lnTo>
                <a:lnTo>
                  <a:pt x="337545" y="1139307"/>
                </a:lnTo>
                <a:lnTo>
                  <a:pt x="378336" y="1157390"/>
                </a:lnTo>
                <a:lnTo>
                  <a:pt x="420654" y="1172484"/>
                </a:lnTo>
                <a:lnTo>
                  <a:pt x="464366" y="1184457"/>
                </a:lnTo>
                <a:lnTo>
                  <a:pt x="509336" y="1193173"/>
                </a:lnTo>
                <a:lnTo>
                  <a:pt x="555431" y="1198501"/>
                </a:lnTo>
                <a:lnTo>
                  <a:pt x="602518" y="1200307"/>
                </a:lnTo>
                <a:lnTo>
                  <a:pt x="649604" y="1198501"/>
                </a:lnTo>
                <a:lnTo>
                  <a:pt x="695700" y="1193173"/>
                </a:lnTo>
                <a:lnTo>
                  <a:pt x="740670" y="1184457"/>
                </a:lnTo>
                <a:lnTo>
                  <a:pt x="784381" y="1172484"/>
                </a:lnTo>
                <a:lnTo>
                  <a:pt x="826699" y="1157390"/>
                </a:lnTo>
                <a:lnTo>
                  <a:pt x="867490" y="1139307"/>
                </a:lnTo>
                <a:lnTo>
                  <a:pt x="906621" y="1118368"/>
                </a:lnTo>
                <a:lnTo>
                  <a:pt x="943956" y="1094708"/>
                </a:lnTo>
                <a:lnTo>
                  <a:pt x="979362" y="1068460"/>
                </a:lnTo>
                <a:lnTo>
                  <a:pt x="1012706" y="1039757"/>
                </a:lnTo>
                <a:lnTo>
                  <a:pt x="1043853" y="1008732"/>
                </a:lnTo>
                <a:lnTo>
                  <a:pt x="1072670" y="975519"/>
                </a:lnTo>
                <a:lnTo>
                  <a:pt x="1099022" y="940251"/>
                </a:lnTo>
                <a:lnTo>
                  <a:pt x="1122775" y="903062"/>
                </a:lnTo>
                <a:lnTo>
                  <a:pt x="1143796" y="864086"/>
                </a:lnTo>
                <a:lnTo>
                  <a:pt x="1161950" y="823455"/>
                </a:lnTo>
                <a:lnTo>
                  <a:pt x="1177104" y="781303"/>
                </a:lnTo>
                <a:lnTo>
                  <a:pt x="1189124" y="737763"/>
                </a:lnTo>
                <a:lnTo>
                  <a:pt x="1197875" y="692969"/>
                </a:lnTo>
                <a:lnTo>
                  <a:pt x="1203224" y="647055"/>
                </a:lnTo>
                <a:lnTo>
                  <a:pt x="1205036" y="600153"/>
                </a:lnTo>
                <a:lnTo>
                  <a:pt x="1203224" y="553252"/>
                </a:lnTo>
                <a:lnTo>
                  <a:pt x="1197875" y="507337"/>
                </a:lnTo>
                <a:lnTo>
                  <a:pt x="1189124" y="462543"/>
                </a:lnTo>
                <a:lnTo>
                  <a:pt x="1177104" y="419004"/>
                </a:lnTo>
                <a:lnTo>
                  <a:pt x="1161950" y="376852"/>
                </a:lnTo>
                <a:lnTo>
                  <a:pt x="1143796" y="336221"/>
                </a:lnTo>
                <a:lnTo>
                  <a:pt x="1122775" y="297244"/>
                </a:lnTo>
                <a:lnTo>
                  <a:pt x="1099022" y="260055"/>
                </a:lnTo>
                <a:lnTo>
                  <a:pt x="1072670" y="224788"/>
                </a:lnTo>
                <a:lnTo>
                  <a:pt x="1043853" y="191575"/>
                </a:lnTo>
                <a:lnTo>
                  <a:pt x="1012706" y="160550"/>
                </a:lnTo>
                <a:lnTo>
                  <a:pt x="979362" y="131846"/>
                </a:lnTo>
                <a:lnTo>
                  <a:pt x="943956" y="105598"/>
                </a:lnTo>
                <a:lnTo>
                  <a:pt x="906621" y="81938"/>
                </a:lnTo>
                <a:lnTo>
                  <a:pt x="867490" y="61000"/>
                </a:lnTo>
                <a:lnTo>
                  <a:pt x="826699" y="42917"/>
                </a:lnTo>
                <a:lnTo>
                  <a:pt x="784381" y="27822"/>
                </a:lnTo>
                <a:lnTo>
                  <a:pt x="740670" y="15850"/>
                </a:lnTo>
                <a:lnTo>
                  <a:pt x="695700" y="7133"/>
                </a:lnTo>
                <a:lnTo>
                  <a:pt x="649604" y="1805"/>
                </a:lnTo>
                <a:lnTo>
                  <a:pt x="602518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8845548" y="2594356"/>
            <a:ext cx="5975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vs.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844423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70"/>
              <a:t>Anatomy</a:t>
            </a:r>
            <a:r>
              <a:rPr dirty="0" sz="6000" spc="-395"/>
              <a:t> </a:t>
            </a:r>
            <a:r>
              <a:rPr dirty="0" sz="6000" spc="-200"/>
              <a:t>of</a:t>
            </a:r>
            <a:r>
              <a:rPr dirty="0" sz="6000" spc="-390"/>
              <a:t> </a:t>
            </a:r>
            <a:r>
              <a:rPr dirty="0" sz="6000" spc="-480"/>
              <a:t>an</a:t>
            </a:r>
            <a:r>
              <a:rPr dirty="0" sz="6000" spc="-390"/>
              <a:t> </a:t>
            </a:r>
            <a:r>
              <a:rPr dirty="0" sz="6000" spc="-530"/>
              <a:t>API</a:t>
            </a:r>
            <a:r>
              <a:rPr dirty="0" sz="6000" spc="-390"/>
              <a:t> </a:t>
            </a:r>
            <a:r>
              <a:rPr dirty="0" sz="6000" spc="-420"/>
              <a:t>Call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48590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45">
                <a:solidFill>
                  <a:srgbClr val="FF1675"/>
                </a:solidFill>
              </a:rPr>
              <a:t>Anatomy</a:t>
            </a:r>
            <a:r>
              <a:rPr dirty="0" sz="3600" spc="-265">
                <a:solidFill>
                  <a:srgbClr val="FF1675"/>
                </a:solidFill>
              </a:rPr>
              <a:t> </a:t>
            </a:r>
            <a:r>
              <a:rPr dirty="0" sz="3600" spc="-200">
                <a:solidFill>
                  <a:srgbClr val="FF1675"/>
                </a:solidFill>
              </a:rPr>
              <a:t>of</a:t>
            </a:r>
            <a:r>
              <a:rPr dirty="0" sz="3600" spc="-260">
                <a:solidFill>
                  <a:srgbClr val="FF1675"/>
                </a:solidFill>
              </a:rPr>
              <a:t> </a:t>
            </a:r>
            <a:r>
              <a:rPr dirty="0" sz="3600" spc="-340">
                <a:solidFill>
                  <a:srgbClr val="FF1675"/>
                </a:solidFill>
              </a:rPr>
              <a:t>an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395">
                <a:solidFill>
                  <a:srgbClr val="FF1675"/>
                </a:solidFill>
              </a:rPr>
              <a:t>API</a:t>
            </a:r>
            <a:r>
              <a:rPr dirty="0" sz="3600" spc="-260">
                <a:solidFill>
                  <a:srgbClr val="FF1675"/>
                </a:solidFill>
              </a:rPr>
              <a:t> </a:t>
            </a:r>
            <a:r>
              <a:rPr dirty="0" sz="3600" spc="-350">
                <a:solidFill>
                  <a:srgbClr val="FF1675"/>
                </a:solidFill>
              </a:rPr>
              <a:t>call</a:t>
            </a:r>
            <a:endParaRPr sz="3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3" y="-2"/>
            <a:ext cx="18288000" cy="10287000"/>
            <a:chOff x="-3" y="-2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6345937"/>
              <a:ext cx="18288000" cy="3941445"/>
            </a:xfrm>
            <a:custGeom>
              <a:avLst/>
              <a:gdLst/>
              <a:ahLst/>
              <a:cxnLst/>
              <a:rect l="l" t="t" r="r" b="b"/>
              <a:pathLst>
                <a:path w="18288000" h="3941445">
                  <a:moveTo>
                    <a:pt x="0" y="3941062"/>
                  </a:moveTo>
                  <a:lnTo>
                    <a:pt x="18288000" y="3941062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3941062"/>
                  </a:lnTo>
                  <a:close/>
                </a:path>
              </a:pathLst>
            </a:custGeom>
            <a:solidFill>
              <a:srgbClr val="352B6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6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3" y="-2"/>
              <a:ext cx="18288000" cy="6346190"/>
            </a:xfrm>
            <a:custGeom>
              <a:avLst/>
              <a:gdLst/>
              <a:ahLst/>
              <a:cxnLst/>
              <a:rect l="l" t="t" r="r" b="b"/>
              <a:pathLst>
                <a:path w="18288000" h="6346190">
                  <a:moveTo>
                    <a:pt x="18288003" y="0"/>
                  </a:moveTo>
                  <a:lnTo>
                    <a:pt x="0" y="0"/>
                  </a:lnTo>
                  <a:lnTo>
                    <a:pt x="0" y="6345939"/>
                  </a:lnTo>
                  <a:lnTo>
                    <a:pt x="18288003" y="6345939"/>
                  </a:lnTo>
                  <a:lnTo>
                    <a:pt x="18288003" y="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81021" y="5382259"/>
            <a:ext cx="13757910" cy="406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url</a:t>
            </a:r>
            <a:r>
              <a:rPr dirty="0" sz="36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6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Courier New"/>
                <a:cs typeface="Courier New"/>
              </a:rPr>
              <a:t>'https://api.openai.com/v1/chat/completions'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320"/>
              </a:spcBef>
            </a:pPr>
            <a:endParaRPr sz="3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3800" spc="-25">
                <a:solidFill>
                  <a:srgbClr val="FFFFFF"/>
                </a:solidFill>
                <a:latin typeface="Arial Black"/>
                <a:cs typeface="Arial Black"/>
              </a:rPr>
              <a:t>url</a:t>
            </a:r>
            <a:endParaRPr sz="3800">
              <a:latin typeface="Arial Black"/>
              <a:cs typeface="Arial Black"/>
            </a:endParaRPr>
          </a:p>
          <a:p>
            <a:pPr marL="891540" marR="6387465" indent="-878840">
              <a:lnSpc>
                <a:spcPct val="100000"/>
              </a:lnSpc>
              <a:spcBef>
                <a:spcPts val="2145"/>
              </a:spcBef>
            </a:pPr>
            <a:r>
              <a:rPr dirty="0" sz="3000" spc="-254">
                <a:solidFill>
                  <a:srgbClr val="FFFFFF"/>
                </a:solidFill>
                <a:latin typeface="Arial Black"/>
                <a:cs typeface="Arial Black"/>
              </a:rPr>
              <a:t>Specifies</a:t>
            </a:r>
            <a:r>
              <a:rPr dirty="0" sz="300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0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endpoint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25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305">
                <a:solidFill>
                  <a:srgbClr val="FFFFFF"/>
                </a:solidFill>
                <a:latin typeface="Arial Black"/>
                <a:cs typeface="Arial Black"/>
              </a:rPr>
              <a:t>will</a:t>
            </a:r>
            <a:r>
              <a:rPr dirty="0" sz="30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30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65">
                <a:solidFill>
                  <a:srgbClr val="FFFFFF"/>
                </a:solidFill>
                <a:latin typeface="Arial Black"/>
                <a:cs typeface="Arial Black"/>
              </a:rPr>
              <a:t>called </a:t>
            </a:r>
            <a:r>
              <a:rPr dirty="0" sz="3000" spc="-26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305">
                <a:solidFill>
                  <a:srgbClr val="FFFFFF"/>
                </a:solidFill>
                <a:latin typeface="Arial Black"/>
                <a:cs typeface="Arial Black"/>
              </a:rPr>
              <a:t>example,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65">
                <a:solidFill>
                  <a:srgbClr val="FFFFFF"/>
                </a:solidFill>
                <a:latin typeface="Arial Black"/>
                <a:cs typeface="Arial Black"/>
              </a:rPr>
              <a:t>chat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25">
                <a:solidFill>
                  <a:srgbClr val="FFFFFF"/>
                </a:solidFill>
                <a:latin typeface="Arial Black"/>
                <a:cs typeface="Arial Black"/>
              </a:rPr>
              <a:t>completion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Other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25">
                <a:solidFill>
                  <a:srgbClr val="FFFFFF"/>
                </a:solidFill>
                <a:latin typeface="Arial Black"/>
                <a:cs typeface="Arial Black"/>
              </a:rPr>
              <a:t>endpoints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85">
                <a:solidFill>
                  <a:srgbClr val="FFFFFF"/>
                </a:solidFill>
                <a:latin typeface="Arial Black"/>
                <a:cs typeface="Arial Black"/>
              </a:rPr>
              <a:t>available</a:t>
            </a:r>
            <a:endParaRPr sz="3000">
              <a:latin typeface="Arial Black"/>
              <a:cs typeface="Arial Black"/>
            </a:endParaRPr>
          </a:p>
          <a:p>
            <a:pPr marL="891540">
              <a:lnSpc>
                <a:spcPct val="100000"/>
              </a:lnSpc>
            </a:pPr>
            <a:r>
              <a:rPr dirty="0" sz="3000" spc="-229">
                <a:solidFill>
                  <a:srgbClr val="FFFFFF"/>
                </a:solidFill>
                <a:latin typeface="Arial Black"/>
                <a:cs typeface="Arial Black"/>
              </a:rPr>
              <a:t>Completion,</a:t>
            </a:r>
            <a:r>
              <a:rPr dirty="0" sz="3000" spc="-1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54">
                <a:solidFill>
                  <a:srgbClr val="FFFFFF"/>
                </a:solidFill>
                <a:latin typeface="Arial Black"/>
                <a:cs typeface="Arial Black"/>
              </a:rPr>
              <a:t>embeddings,</a:t>
            </a:r>
            <a:r>
              <a:rPr dirty="0" sz="3000" spc="-1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320">
                <a:solidFill>
                  <a:srgbClr val="FFFFFF"/>
                </a:solidFill>
                <a:latin typeface="Arial Black"/>
                <a:cs typeface="Arial Black"/>
              </a:rPr>
              <a:t>images...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0160" y="1122164"/>
            <a:ext cx="814629" cy="50839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38666" y="1103843"/>
            <a:ext cx="2004695" cy="522605"/>
            <a:chOff x="338666" y="1103843"/>
            <a:chExt cx="2004695" cy="522605"/>
          </a:xfrm>
        </p:grpSpPr>
        <p:sp>
          <p:nvSpPr>
            <p:cNvPr id="4" name="object 4" descr=""/>
            <p:cNvSpPr/>
            <p:nvPr/>
          </p:nvSpPr>
          <p:spPr>
            <a:xfrm>
              <a:off x="347819" y="1108423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7554"/>
                  </a:moveTo>
                  <a:lnTo>
                    <a:pt x="0" y="0"/>
                  </a:lnTo>
                </a:path>
              </a:pathLst>
            </a:custGeom>
            <a:ln w="45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8666" y="1108423"/>
              <a:ext cx="2004695" cy="0"/>
            </a:xfrm>
            <a:custGeom>
              <a:avLst/>
              <a:gdLst/>
              <a:ahLst/>
              <a:cxnLst/>
              <a:rect l="l" t="t" r="r" b="b"/>
              <a:pathLst>
                <a:path w="2004695" h="0">
                  <a:moveTo>
                    <a:pt x="0" y="0"/>
                  </a:moveTo>
                  <a:lnTo>
                    <a:pt x="2004538" y="0"/>
                  </a:lnTo>
                </a:path>
              </a:pathLst>
            </a:custGeom>
            <a:ln w="9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43242" y="1612237"/>
              <a:ext cx="1917700" cy="0"/>
            </a:xfrm>
            <a:custGeom>
              <a:avLst/>
              <a:gdLst/>
              <a:ahLst/>
              <a:cxnLst/>
              <a:rect l="l" t="t" r="r" b="b"/>
              <a:pathLst>
                <a:path w="1917700" h="0">
                  <a:moveTo>
                    <a:pt x="0" y="0"/>
                  </a:moveTo>
                  <a:lnTo>
                    <a:pt x="1917583" y="0"/>
                  </a:lnTo>
                </a:path>
              </a:pathLst>
            </a:custGeom>
            <a:ln w="4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8181789" y="-108086"/>
            <a:ext cx="10033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50">
                <a:solidFill>
                  <a:srgbClr val="EDB55D"/>
                </a:solidFill>
                <a:latin typeface="Arial"/>
                <a:cs typeface="Arial"/>
              </a:rPr>
              <a:t>•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1167" y="99036"/>
            <a:ext cx="1555750" cy="4305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08025" algn="l"/>
              </a:tabLst>
            </a:pPr>
            <a:r>
              <a:rPr dirty="0" sz="2650" spc="80">
                <a:solidFill>
                  <a:srgbClr val="49494D"/>
                </a:solidFill>
                <a:latin typeface="Arial"/>
                <a:cs typeface="Arial"/>
              </a:rPr>
              <a:t>@</a:t>
            </a:r>
            <a:r>
              <a:rPr dirty="0" sz="2650">
                <a:solidFill>
                  <a:srgbClr val="49494D"/>
                </a:solidFill>
                <a:latin typeface="Arial"/>
                <a:cs typeface="Arial"/>
              </a:rPr>
              <a:t>	</a:t>
            </a: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210560" y="245346"/>
            <a:ext cx="14617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54A38A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010398" y="245346"/>
            <a:ext cx="1072769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9095" algn="l"/>
              </a:tabLst>
            </a:pPr>
            <a:r>
              <a:rPr dirty="0" sz="1500" spc="90">
                <a:solidFill>
                  <a:srgbClr val="828089"/>
                </a:solidFill>
                <a:latin typeface="Arial"/>
                <a:cs typeface="Arial"/>
              </a:rPr>
              <a:t>API</a:t>
            </a:r>
            <a:r>
              <a:rPr dirty="0" sz="1500" spc="165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reference</a:t>
            </a:r>
            <a:r>
              <a:rPr dirty="0" sz="1500">
                <a:solidFill>
                  <a:srgbClr val="828089"/>
                </a:solidFill>
                <a:latin typeface="Arial"/>
                <a:cs typeface="Arial"/>
              </a:rPr>
              <a:t>	</a:t>
            </a: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A5A7AE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Arial"/>
              <a:cs typeface="Arial"/>
            </a:endParaRPr>
          </a:p>
          <a:p>
            <a:pPr marL="364490" marR="5080" indent="1270">
              <a:lnSpc>
                <a:spcPct val="128800"/>
              </a:lnSpc>
            </a:pP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Lower</a:t>
            </a:r>
            <a:r>
              <a:rPr dirty="0" sz="1750" spc="2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va</a:t>
            </a:r>
            <a:r>
              <a:rPr dirty="0" sz="1750">
                <a:solidFill>
                  <a:srgbClr val="6B6B70"/>
                </a:solidFill>
                <a:latin typeface="Arial"/>
                <a:cs typeface="Arial"/>
              </a:rPr>
              <a:t>lues</a:t>
            </a:r>
            <a:r>
              <a:rPr dirty="0" sz="1750" spc="110">
                <a:solidFill>
                  <a:srgbClr val="6B6B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for</a:t>
            </a:r>
            <a:r>
              <a:rPr dirty="0" sz="1750" spc="2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57575B"/>
                </a:solidFill>
                <a:latin typeface="Arial"/>
                <a:cs typeface="Arial"/>
              </a:rPr>
              <a:t>tem</a:t>
            </a:r>
            <a:r>
              <a:rPr dirty="0" sz="1750" spc="75">
                <a:solidFill>
                  <a:srgbClr val="2D2D2F"/>
                </a:solidFill>
                <a:latin typeface="Arial"/>
                <a:cs typeface="Arial"/>
              </a:rPr>
              <a:t>p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erature</a:t>
            </a:r>
            <a:r>
              <a:rPr dirty="0" sz="1750" spc="-3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7575B"/>
                </a:solidFill>
                <a:latin typeface="Arial"/>
                <a:cs typeface="Arial"/>
              </a:rPr>
              <a:t>result</a:t>
            </a:r>
            <a:r>
              <a:rPr dirty="0" sz="1750" spc="4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6B6B70"/>
                </a:solidFill>
                <a:latin typeface="Arial"/>
                <a:cs typeface="Arial"/>
              </a:rPr>
              <a:t>i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n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more</a:t>
            </a:r>
            <a:r>
              <a:rPr dirty="0" sz="1750" spc="-2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consistent</a:t>
            </a:r>
            <a:r>
              <a:rPr dirty="0" sz="1750" spc="10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9494D"/>
                </a:solidFill>
                <a:latin typeface="Arial"/>
                <a:cs typeface="Arial"/>
              </a:rPr>
              <a:t>outputs,</a:t>
            </a:r>
            <a:r>
              <a:rPr dirty="0" sz="1750" spc="3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wh</a:t>
            </a:r>
            <a:r>
              <a:rPr dirty="0" sz="1750" spc="60">
                <a:solidFill>
                  <a:srgbClr val="6B6B70"/>
                </a:solidFill>
                <a:latin typeface="Arial"/>
                <a:cs typeface="Arial"/>
              </a:rPr>
              <a:t>il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e</a:t>
            </a:r>
            <a:r>
              <a:rPr dirty="0" sz="1750" spc="-3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higher</a:t>
            </a:r>
            <a:r>
              <a:rPr dirty="0" sz="1750" spc="10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values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generate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more </a:t>
            </a:r>
            <a:r>
              <a:rPr dirty="0" sz="1750">
                <a:solidFill>
                  <a:srgbClr val="57575B"/>
                </a:solidFill>
                <a:latin typeface="Arial"/>
                <a:cs typeface="Arial"/>
              </a:rPr>
              <a:t>diverse</a:t>
            </a:r>
            <a:r>
              <a:rPr dirty="0" sz="1750" spc="4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and</a:t>
            </a:r>
            <a:r>
              <a:rPr dirty="0" sz="1750" spc="-10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creative</a:t>
            </a:r>
            <a:r>
              <a:rPr dirty="0" sz="1750" spc="-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resu</a:t>
            </a:r>
            <a:r>
              <a:rPr dirty="0" sz="1750" spc="75">
                <a:solidFill>
                  <a:srgbClr val="6B6B70"/>
                </a:solidFill>
                <a:latin typeface="Arial"/>
                <a:cs typeface="Arial"/>
              </a:rPr>
              <a:t>lt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s.</a:t>
            </a:r>
            <a:r>
              <a:rPr dirty="0" sz="1750" spc="-17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Se</a:t>
            </a:r>
            <a:r>
              <a:rPr dirty="0" sz="1750">
                <a:solidFill>
                  <a:srgbClr val="6B6B70"/>
                </a:solidFill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ect</a:t>
            </a:r>
            <a:r>
              <a:rPr dirty="0" sz="1750" spc="18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a</a:t>
            </a:r>
            <a:r>
              <a:rPr dirty="0" sz="1750" spc="-5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6B6B70"/>
                </a:solidFill>
                <a:latin typeface="Arial"/>
                <a:cs typeface="Arial"/>
              </a:rPr>
              <a:t>t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empera</a:t>
            </a:r>
            <a:r>
              <a:rPr dirty="0" sz="1750" spc="75">
                <a:solidFill>
                  <a:srgbClr val="6B6B70"/>
                </a:solidFill>
                <a:latin typeface="Arial"/>
                <a:cs typeface="Arial"/>
              </a:rPr>
              <a:t>t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ure</a:t>
            </a:r>
            <a:r>
              <a:rPr dirty="0" sz="1750" spc="-3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value</a:t>
            </a:r>
            <a:r>
              <a:rPr dirty="0" sz="1750" spc="-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based</a:t>
            </a:r>
            <a:r>
              <a:rPr dirty="0" sz="1750" spc="3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on</a:t>
            </a:r>
            <a:r>
              <a:rPr dirty="0" sz="1750" spc="-9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114">
                <a:solidFill>
                  <a:srgbClr val="6B6B70"/>
                </a:solidFill>
                <a:latin typeface="Arial"/>
                <a:cs typeface="Arial"/>
              </a:rPr>
              <a:t>t</a:t>
            </a:r>
            <a:r>
              <a:rPr dirty="0" sz="1750" spc="114">
                <a:solidFill>
                  <a:srgbClr val="49494D"/>
                </a:solidFill>
                <a:latin typeface="Arial"/>
                <a:cs typeface="Arial"/>
              </a:rPr>
              <a:t>he</a:t>
            </a:r>
            <a:r>
              <a:rPr dirty="0" sz="1750" spc="-11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desired</a:t>
            </a:r>
            <a:r>
              <a:rPr dirty="0" sz="1750" spc="-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9494D"/>
                </a:solidFill>
                <a:latin typeface="Arial"/>
                <a:cs typeface="Arial"/>
              </a:rPr>
              <a:t>trade-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of</a:t>
            </a:r>
            <a:r>
              <a:rPr dirty="0" sz="1750" spc="65">
                <a:solidFill>
                  <a:srgbClr val="6B6B70"/>
                </a:solidFill>
                <a:latin typeface="Arial"/>
                <a:cs typeface="Arial"/>
              </a:rPr>
              <a:t>f</a:t>
            </a:r>
            <a:r>
              <a:rPr dirty="0" sz="1750" spc="165">
                <a:solidFill>
                  <a:srgbClr val="6B6B70"/>
                </a:solidFill>
                <a:latin typeface="Arial"/>
                <a:cs typeface="Arial"/>
              </a:rPr>
              <a:t> </a:t>
            </a:r>
            <a:r>
              <a:rPr dirty="0" sz="1750" spc="40">
                <a:solidFill>
                  <a:srgbClr val="49494D"/>
                </a:solidFill>
                <a:latin typeface="Arial"/>
                <a:cs typeface="Arial"/>
              </a:rPr>
              <a:t>between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coher</a:t>
            </a:r>
            <a:r>
              <a:rPr dirty="0" sz="1750">
                <a:solidFill>
                  <a:srgbClr val="A5A7AE"/>
                </a:solidFill>
                <a:latin typeface="Arial"/>
                <a:cs typeface="Arial"/>
              </a:rPr>
              <a:t>,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ence</a:t>
            </a:r>
            <a:r>
              <a:rPr dirty="0" sz="1750" spc="-8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and</a:t>
            </a:r>
            <a:r>
              <a:rPr dirty="0" sz="1750" spc="-6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9494D"/>
                </a:solidFill>
                <a:latin typeface="Arial"/>
                <a:cs typeface="Arial"/>
              </a:rPr>
              <a:t>creat</a:t>
            </a:r>
            <a:r>
              <a:rPr dirty="0" sz="1750" spc="80">
                <a:solidFill>
                  <a:srgbClr val="6B6B70"/>
                </a:solidFill>
                <a:latin typeface="Arial"/>
                <a:cs typeface="Arial"/>
              </a:rPr>
              <a:t>i</a:t>
            </a:r>
            <a:r>
              <a:rPr dirty="0" sz="1750" spc="80">
                <a:solidFill>
                  <a:srgbClr val="49494D"/>
                </a:solidFill>
                <a:latin typeface="Arial"/>
                <a:cs typeface="Arial"/>
              </a:rPr>
              <a:t>vity</a:t>
            </a:r>
            <a:r>
              <a:rPr dirty="0" sz="1750" spc="-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for</a:t>
            </a:r>
            <a:r>
              <a:rPr dirty="0" sz="1750" spc="-1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your</a:t>
            </a:r>
            <a:r>
              <a:rPr dirty="0" sz="1750" spc="4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spec</a:t>
            </a:r>
            <a:r>
              <a:rPr dirty="0" sz="1750" spc="75">
                <a:solidFill>
                  <a:srgbClr val="6B6B70"/>
                </a:solidFill>
                <a:latin typeface="Arial"/>
                <a:cs typeface="Arial"/>
              </a:rPr>
              <a:t>ifi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c</a:t>
            </a:r>
            <a:r>
              <a:rPr dirty="0" sz="1750" spc="10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application</a:t>
            </a:r>
            <a:r>
              <a:rPr dirty="0" sz="1750" spc="75">
                <a:solidFill>
                  <a:srgbClr val="2D2D2F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014267" y="245346"/>
            <a:ext cx="5810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14">
                <a:solidFill>
                  <a:srgbClr val="828089"/>
                </a:solidFill>
                <a:latin typeface="Arial"/>
                <a:cs typeface="Arial"/>
              </a:rPr>
              <a:t>Login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7098455" y="250498"/>
            <a:ext cx="704215" cy="260350"/>
          </a:xfrm>
          <a:prstGeom prst="rect">
            <a:avLst/>
          </a:prstGeom>
          <a:solidFill>
            <a:srgbClr val="3DA382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1500" spc="60">
                <a:solidFill>
                  <a:srgbClr val="D3F4ED"/>
                </a:solidFill>
                <a:latin typeface="Arial"/>
                <a:cs typeface="Arial"/>
              </a:rPr>
              <a:t>Sign</a:t>
            </a:r>
            <a:r>
              <a:rPr dirty="0" sz="1500" spc="-60">
                <a:solidFill>
                  <a:srgbClr val="D3F4ED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D3F4ED"/>
                </a:solidFill>
                <a:latin typeface="Arial"/>
                <a:cs typeface="Arial"/>
              </a:rPr>
              <a:t>up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10268" y="1199285"/>
            <a:ext cx="119316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084" algn="l"/>
              </a:tabLst>
            </a:pPr>
            <a:r>
              <a:rPr dirty="0" sz="1850" spc="-50">
                <a:solidFill>
                  <a:srgbClr val="A5A7AE"/>
                </a:solidFill>
                <a:latin typeface="Times New Roman"/>
                <a:cs typeface="Times New Roman"/>
              </a:rPr>
              <a:t>Q</a:t>
            </a:r>
            <a:r>
              <a:rPr dirty="0" sz="1850">
                <a:solidFill>
                  <a:srgbClr val="A5A7AE"/>
                </a:solidFill>
                <a:latin typeface="Times New Roman"/>
                <a:cs typeface="Times New Roman"/>
              </a:rPr>
              <a:t>	</a:t>
            </a:r>
            <a:r>
              <a:rPr dirty="0" sz="1750" spc="45">
                <a:solidFill>
                  <a:srgbClr val="A5A7AE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1763" y="1892156"/>
            <a:ext cx="129476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49494D"/>
                </a:solidFill>
                <a:latin typeface="Arial"/>
                <a:cs typeface="Arial"/>
              </a:rPr>
              <a:t>G</a:t>
            </a:r>
            <a:r>
              <a:rPr dirty="0" sz="1300" b="1">
                <a:solidFill>
                  <a:srgbClr val="2D2D2F"/>
                </a:solidFill>
                <a:latin typeface="Arial"/>
                <a:cs typeface="Arial"/>
              </a:rPr>
              <a:t>ET</a:t>
            </a:r>
            <a:r>
              <a:rPr dirty="0" sz="1300" spc="229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1300" spc="60" b="1">
                <a:solidFill>
                  <a:srgbClr val="2D2D2F"/>
                </a:solidFill>
                <a:latin typeface="Arial"/>
                <a:cs typeface="Arial"/>
              </a:rPr>
              <a:t>STAR</a:t>
            </a:r>
            <a:r>
              <a:rPr dirty="0" sz="1300" spc="60" b="1">
                <a:solidFill>
                  <a:srgbClr val="49494D"/>
                </a:solidFill>
                <a:latin typeface="Arial"/>
                <a:cs typeface="Arial"/>
              </a:rPr>
              <a:t>T</a:t>
            </a:r>
            <a:r>
              <a:rPr dirty="0" sz="1300" spc="60" b="1">
                <a:solidFill>
                  <a:srgbClr val="2D2D2F"/>
                </a:solidFill>
                <a:latin typeface="Arial"/>
                <a:cs typeface="Arial"/>
              </a:rPr>
              <a:t>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21961" y="2365945"/>
            <a:ext cx="1221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828089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1496" y="2823958"/>
            <a:ext cx="9766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Quickstart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4928" y="3281970"/>
            <a:ext cx="82994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28089"/>
                </a:solidFill>
                <a:latin typeface="Arial"/>
                <a:cs typeface="Arial"/>
              </a:rPr>
              <a:t>Libraries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34547" y="3739984"/>
            <a:ext cx="6775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62222" y="2228287"/>
            <a:ext cx="615823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</a:tabLst>
            </a:pPr>
            <a:r>
              <a:rPr dirty="0" sz="2150" spc="-25" b="1">
                <a:solidFill>
                  <a:srgbClr val="2D2D2F"/>
                </a:solidFill>
                <a:latin typeface="Arial"/>
                <a:cs typeface="Arial"/>
              </a:rPr>
              <a:t>Is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	fine</a:t>
            </a:r>
            <a:r>
              <a:rPr dirty="0" sz="2150" b="1">
                <a:solidFill>
                  <a:srgbClr val="49494D"/>
                </a:solidFill>
                <a:latin typeface="Arial"/>
                <a:cs typeface="Arial"/>
              </a:rPr>
              <a:t>-</a:t>
            </a:r>
            <a:r>
              <a:rPr dirty="0" sz="2150" spc="55" b="1">
                <a:solidFill>
                  <a:srgbClr val="2D2D2F"/>
                </a:solidFill>
                <a:latin typeface="Arial"/>
                <a:cs typeface="Arial"/>
              </a:rPr>
              <a:t>tuning</a:t>
            </a:r>
            <a:r>
              <a:rPr dirty="0" sz="2150" spc="12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-30" b="1">
                <a:solidFill>
                  <a:srgbClr val="2D2D2F"/>
                </a:solidFill>
                <a:latin typeface="Arial"/>
                <a:cs typeface="Arial"/>
              </a:rPr>
              <a:t>ava</a:t>
            </a:r>
            <a:r>
              <a:rPr dirty="0" sz="2150" spc="-30" b="1">
                <a:solidFill>
                  <a:srgbClr val="49494D"/>
                </a:solidFill>
                <a:latin typeface="Arial"/>
                <a:cs typeface="Arial"/>
              </a:rPr>
              <a:t>il</a:t>
            </a:r>
            <a:r>
              <a:rPr dirty="0" sz="2150" spc="-30" b="1">
                <a:solidFill>
                  <a:srgbClr val="2D2D2F"/>
                </a:solidFill>
                <a:latin typeface="Arial"/>
                <a:cs typeface="Arial"/>
              </a:rPr>
              <a:t>ab</a:t>
            </a:r>
            <a:r>
              <a:rPr dirty="0" sz="2150" spc="-30" b="1">
                <a:solidFill>
                  <a:srgbClr val="CACACD"/>
                </a:solidFill>
                <a:latin typeface="Arial"/>
                <a:cs typeface="Arial"/>
              </a:rPr>
              <a:t>,</a:t>
            </a:r>
            <a:r>
              <a:rPr dirty="0" sz="2150" spc="-30" b="1">
                <a:solidFill>
                  <a:srgbClr val="2D2D2F"/>
                </a:solidFill>
                <a:latin typeface="Arial"/>
                <a:cs typeface="Arial"/>
              </a:rPr>
              <a:t>le</a:t>
            </a:r>
            <a:r>
              <a:rPr dirty="0" sz="2150" spc="1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for</a:t>
            </a:r>
            <a:r>
              <a:rPr dirty="0" sz="2150" spc="8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70" b="1">
                <a:solidFill>
                  <a:srgbClr val="2D2D2F"/>
                </a:solidFill>
                <a:latin typeface="Arial"/>
                <a:cs typeface="Arial"/>
              </a:rPr>
              <a:t>the</a:t>
            </a:r>
            <a:r>
              <a:rPr dirty="0" sz="2150" spc="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49494D"/>
                </a:solidFill>
                <a:latin typeface="Arial"/>
                <a:cs typeface="Arial"/>
              </a:rPr>
              <a:t>l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atest</a:t>
            </a:r>
            <a:r>
              <a:rPr dirty="0" sz="2150" spc="19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-10" b="1">
                <a:solidFill>
                  <a:srgbClr val="2D2D2F"/>
                </a:solidFill>
                <a:latin typeface="Arial"/>
                <a:cs typeface="Arial"/>
              </a:rPr>
              <a:t>models?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366143" y="2793678"/>
            <a:ext cx="10847705" cy="105156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665"/>
              </a:spcBef>
              <a:tabLst>
                <a:tab pos="5082540" algn="l"/>
                <a:tab pos="6783070" algn="l"/>
              </a:tabLst>
            </a:pPr>
            <a:r>
              <a:rPr dirty="0" sz="1750" spc="-55">
                <a:solidFill>
                  <a:srgbClr val="49494D"/>
                </a:solidFill>
                <a:latin typeface="Arial"/>
                <a:cs typeface="Arial"/>
              </a:rPr>
              <a:t>Yes,</a:t>
            </a:r>
            <a:r>
              <a:rPr dirty="0" sz="1750" spc="-2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57575B"/>
                </a:solidFill>
                <a:latin typeface="Arial"/>
                <a:cs typeface="Arial"/>
              </a:rPr>
              <a:t>for</a:t>
            </a:r>
            <a:r>
              <a:rPr dirty="0" sz="1750" spc="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some.</a:t>
            </a:r>
            <a:r>
              <a:rPr dirty="0" sz="1750" spc="1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9494D"/>
                </a:solidFill>
                <a:latin typeface="Arial"/>
                <a:cs typeface="Arial"/>
              </a:rPr>
              <a:t>Curr</a:t>
            </a:r>
            <a:r>
              <a:rPr dirty="0" sz="1750" spc="-10">
                <a:solidFill>
                  <a:srgbClr val="A5A7AE"/>
                </a:solidFill>
                <a:latin typeface="Arial"/>
                <a:cs typeface="Arial"/>
              </a:rPr>
              <a:t>,</a:t>
            </a:r>
            <a:r>
              <a:rPr dirty="0" sz="1750" spc="-10">
                <a:solidFill>
                  <a:srgbClr val="49494D"/>
                </a:solidFill>
                <a:latin typeface="Arial"/>
                <a:cs typeface="Arial"/>
              </a:rPr>
              <a:t>ently,</a:t>
            </a:r>
            <a:r>
              <a:rPr dirty="0" sz="1750" spc="-8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you</a:t>
            </a:r>
            <a:r>
              <a:rPr dirty="0" sz="1750" spc="-1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9494D"/>
                </a:solidFill>
                <a:latin typeface="Arial"/>
                <a:cs typeface="Arial"/>
              </a:rPr>
              <a:t>can</a:t>
            </a:r>
            <a:r>
              <a:rPr dirty="0" sz="1750" spc="-7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on</a:t>
            </a:r>
            <a:r>
              <a:rPr dirty="0" sz="1750" spc="55">
                <a:solidFill>
                  <a:srgbClr val="2D2D2F"/>
                </a:solidFill>
                <a:latin typeface="Arial"/>
                <a:cs typeface="Arial"/>
              </a:rPr>
              <a:t>l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y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fine</a:t>
            </a:r>
            <a:r>
              <a:rPr dirty="0" sz="1750" spc="70">
                <a:solidFill>
                  <a:srgbClr val="828089"/>
                </a:solidFill>
                <a:latin typeface="Arial"/>
                <a:cs typeface="Arial"/>
              </a:rPr>
              <a:t>-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tune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	</a:t>
            </a:r>
            <a:r>
              <a:rPr dirty="0" sz="1550" spc="245">
                <a:solidFill>
                  <a:srgbClr val="49494D"/>
                </a:solidFill>
                <a:latin typeface="Arial"/>
                <a:cs typeface="Arial"/>
              </a:rPr>
              <a:t>gpt-</a:t>
            </a:r>
            <a:r>
              <a:rPr dirty="0" sz="1550" spc="240">
                <a:solidFill>
                  <a:srgbClr val="49494D"/>
                </a:solidFill>
                <a:latin typeface="Arial"/>
                <a:cs typeface="Arial"/>
              </a:rPr>
              <a:t>3.</a:t>
            </a:r>
            <a:r>
              <a:rPr dirty="0" sz="1550" spc="-204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550" spc="229">
                <a:solidFill>
                  <a:srgbClr val="49494D"/>
                </a:solidFill>
                <a:latin typeface="Arial"/>
                <a:cs typeface="Arial"/>
              </a:rPr>
              <a:t>5</a:t>
            </a:r>
            <a:r>
              <a:rPr dirty="0" sz="1550" spc="229">
                <a:solidFill>
                  <a:srgbClr val="2D2D2F"/>
                </a:solidFill>
                <a:latin typeface="Arial"/>
                <a:cs typeface="Arial"/>
              </a:rPr>
              <a:t>-</a:t>
            </a:r>
            <a:r>
              <a:rPr dirty="0" sz="1550" spc="225">
                <a:solidFill>
                  <a:srgbClr val="49494D"/>
                </a:solidFill>
                <a:latin typeface="Arial"/>
                <a:cs typeface="Arial"/>
              </a:rPr>
              <a:t>turbo</a:t>
            </a:r>
            <a:r>
              <a:rPr dirty="0" sz="1550">
                <a:solidFill>
                  <a:srgbClr val="49494D"/>
                </a:solidFill>
                <a:latin typeface="Arial"/>
                <a:cs typeface="Arial"/>
              </a:rPr>
              <a:t>	</a:t>
            </a:r>
            <a:r>
              <a:rPr dirty="0" sz="1750" spc="125">
                <a:solidFill>
                  <a:srgbClr val="49494D"/>
                </a:solidFill>
                <a:latin typeface="Arial"/>
                <a:cs typeface="Arial"/>
              </a:rPr>
              <a:t>andour</a:t>
            </a:r>
            <a:r>
              <a:rPr dirty="0" sz="1750" spc="-7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57575B"/>
                </a:solidFill>
                <a:latin typeface="Arial"/>
                <a:cs typeface="Arial"/>
              </a:rPr>
              <a:t>updated</a:t>
            </a:r>
            <a:r>
              <a:rPr dirty="0" sz="1750" spc="-1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base</a:t>
            </a:r>
            <a:r>
              <a:rPr dirty="0" sz="1750" spc="-6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models</a:t>
            </a:r>
            <a:endParaRPr sz="1750">
              <a:latin typeface="Arial"/>
              <a:cs typeface="Arial"/>
            </a:endParaRPr>
          </a:p>
          <a:p>
            <a:pPr marL="12700" marR="5080" indent="2540">
              <a:lnSpc>
                <a:spcPts val="2740"/>
              </a:lnSpc>
              <a:spcBef>
                <a:spcPts val="30"/>
              </a:spcBef>
              <a:tabLst>
                <a:tab pos="1648460" algn="l"/>
                <a:tab pos="2203450" algn="l"/>
              </a:tabLst>
            </a:pPr>
            <a:r>
              <a:rPr dirty="0" sz="1500">
                <a:solidFill>
                  <a:srgbClr val="49494D"/>
                </a:solidFill>
                <a:latin typeface="Arial"/>
                <a:cs typeface="Arial"/>
              </a:rPr>
              <a:t>(</a:t>
            </a:r>
            <a:r>
              <a:rPr dirty="0" sz="1500" spc="39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500" spc="100">
                <a:solidFill>
                  <a:srgbClr val="49494D"/>
                </a:solidFill>
                <a:latin typeface="Arial"/>
                <a:cs typeface="Arial"/>
              </a:rPr>
              <a:t>babbage</a:t>
            </a:r>
            <a:r>
              <a:rPr dirty="0" sz="1500" spc="100">
                <a:solidFill>
                  <a:srgbClr val="2D2D2F"/>
                </a:solidFill>
                <a:latin typeface="Arial"/>
                <a:cs typeface="Arial"/>
              </a:rPr>
              <a:t>-</a:t>
            </a:r>
            <a:r>
              <a:rPr dirty="0" sz="1500" spc="90">
                <a:solidFill>
                  <a:srgbClr val="49494D"/>
                </a:solidFill>
                <a:latin typeface="Arial"/>
                <a:cs typeface="Arial"/>
              </a:rPr>
              <a:t>B02</a:t>
            </a:r>
            <a:r>
              <a:rPr dirty="0" sz="1500">
                <a:solidFill>
                  <a:srgbClr val="49494D"/>
                </a:solidFill>
                <a:latin typeface="Arial"/>
                <a:cs typeface="Arial"/>
              </a:rPr>
              <a:t>	</a:t>
            </a:r>
            <a:r>
              <a:rPr dirty="0" sz="1750" spc="45">
                <a:solidFill>
                  <a:srgbClr val="49494D"/>
                </a:solidFill>
                <a:latin typeface="Arial"/>
                <a:cs typeface="Arial"/>
              </a:rPr>
              <a:t>and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	</a:t>
            </a:r>
            <a:r>
              <a:rPr dirty="0" sz="1500" spc="170">
                <a:solidFill>
                  <a:srgbClr val="49494D"/>
                </a:solidFill>
                <a:latin typeface="Arial"/>
                <a:cs typeface="Arial"/>
              </a:rPr>
              <a:t>davinci-</a:t>
            </a:r>
            <a:r>
              <a:rPr dirty="0" sz="1500" spc="185">
                <a:solidFill>
                  <a:srgbClr val="49494D"/>
                </a:solidFill>
                <a:latin typeface="Arial"/>
                <a:cs typeface="Arial"/>
              </a:rPr>
              <a:t>i002</a:t>
            </a:r>
            <a:r>
              <a:rPr dirty="0" sz="1500" spc="48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500" spc="125">
                <a:solidFill>
                  <a:srgbClr val="49494D"/>
                </a:solidFill>
                <a:latin typeface="Arial"/>
                <a:cs typeface="Arial"/>
              </a:rPr>
              <a:t>).</a:t>
            </a:r>
            <a:r>
              <a:rPr dirty="0" sz="1500" spc="-15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See</a:t>
            </a:r>
            <a:r>
              <a:rPr dirty="0" sz="1750" spc="-6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the</a:t>
            </a:r>
            <a:r>
              <a:rPr dirty="0" sz="1750" spc="254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4A38A"/>
                </a:solidFill>
                <a:latin typeface="Arial"/>
                <a:cs typeface="Arial"/>
              </a:rPr>
              <a:t>fine-</a:t>
            </a:r>
            <a:r>
              <a:rPr dirty="0" sz="1750" spc="80">
                <a:solidFill>
                  <a:srgbClr val="54A38A"/>
                </a:solidFill>
                <a:latin typeface="Arial"/>
                <a:cs typeface="Arial"/>
              </a:rPr>
              <a:t>tuning</a:t>
            </a:r>
            <a:r>
              <a:rPr dirty="0" sz="1750" spc="130">
                <a:solidFill>
                  <a:srgbClr val="54A38A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4A38A"/>
                </a:solidFill>
                <a:latin typeface="Arial"/>
                <a:cs typeface="Arial"/>
              </a:rPr>
              <a:t>guide</a:t>
            </a:r>
            <a:r>
              <a:rPr dirty="0" sz="1750" spc="10">
                <a:solidFill>
                  <a:srgbClr val="54A38A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57575B"/>
                </a:solidFill>
                <a:latin typeface="Arial"/>
                <a:cs typeface="Arial"/>
              </a:rPr>
              <a:t>for</a:t>
            </a:r>
            <a:r>
              <a:rPr dirty="0" sz="1750" spc="-4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57575B"/>
                </a:solidFill>
                <a:latin typeface="Arial"/>
                <a:cs typeface="Arial"/>
              </a:rPr>
              <a:t>more</a:t>
            </a:r>
            <a:r>
              <a:rPr dirty="0" sz="1750" spc="1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details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 on</a:t>
            </a:r>
            <a:r>
              <a:rPr dirty="0" sz="1750" spc="-6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how</a:t>
            </a:r>
            <a:r>
              <a:rPr dirty="0" sz="1750" spc="-2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7575B"/>
                </a:solidFill>
                <a:latin typeface="Arial"/>
                <a:cs typeface="Arial"/>
              </a:rPr>
              <a:t>to</a:t>
            </a:r>
            <a:r>
              <a:rPr dirty="0" sz="1750" spc="12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57575B"/>
                </a:solidFill>
                <a:latin typeface="Arial"/>
                <a:cs typeface="Arial"/>
              </a:rPr>
              <a:t>use</a:t>
            </a:r>
            <a:r>
              <a:rPr dirty="0" sz="1750" spc="1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57575B"/>
                </a:solidFill>
                <a:latin typeface="Arial"/>
                <a:cs typeface="Arial"/>
              </a:rPr>
              <a:t>fine</a:t>
            </a:r>
            <a:r>
              <a:rPr dirty="0" sz="1750" spc="65">
                <a:solidFill>
                  <a:srgbClr val="828089"/>
                </a:solidFill>
                <a:latin typeface="Arial"/>
                <a:cs typeface="Arial"/>
              </a:rPr>
              <a:t>-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tuned </a:t>
            </a:r>
            <a:r>
              <a:rPr dirty="0" sz="1750" spc="45">
                <a:solidFill>
                  <a:srgbClr val="49494D"/>
                </a:solidFill>
                <a:latin typeface="Arial"/>
                <a:cs typeface="Arial"/>
              </a:rPr>
              <a:t>models.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4165" y="4197996"/>
            <a:ext cx="12503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28089"/>
                </a:solidFill>
                <a:latin typeface="Arial"/>
                <a:cs typeface="Arial"/>
              </a:rPr>
              <a:t>Deprecations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5310" y="4656009"/>
            <a:ext cx="8083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Tutorials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8742" y="5114022"/>
            <a:ext cx="7353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Policies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360856" y="4321405"/>
            <a:ext cx="667258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Do</a:t>
            </a:r>
            <a:r>
              <a:rPr dirty="0" sz="2150" spc="-1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you store</a:t>
            </a:r>
            <a:r>
              <a:rPr dirty="0" sz="2150" spc="2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70" b="1">
                <a:solidFill>
                  <a:srgbClr val="2D2D2F"/>
                </a:solidFill>
                <a:latin typeface="Arial"/>
                <a:cs typeface="Arial"/>
              </a:rPr>
              <a:t>t</a:t>
            </a:r>
            <a:r>
              <a:rPr dirty="0" sz="2150" spc="70" b="1">
                <a:solidFill>
                  <a:srgbClr val="49494D"/>
                </a:solidFill>
                <a:latin typeface="Arial"/>
                <a:cs typeface="Arial"/>
              </a:rPr>
              <a:t>h</a:t>
            </a:r>
            <a:r>
              <a:rPr dirty="0" sz="2150" spc="70" b="1">
                <a:solidFill>
                  <a:srgbClr val="2D2D2F"/>
                </a:solidFill>
                <a:latin typeface="Arial"/>
                <a:cs typeface="Arial"/>
              </a:rPr>
              <a:t>e</a:t>
            </a:r>
            <a:r>
              <a:rPr dirty="0" sz="2150" spc="-7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95" b="1">
                <a:solidFill>
                  <a:srgbClr val="2D2D2F"/>
                </a:solidFill>
                <a:latin typeface="Arial"/>
                <a:cs typeface="Arial"/>
              </a:rPr>
              <a:t>data</a:t>
            </a:r>
            <a:r>
              <a:rPr dirty="0" sz="2150" spc="3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65" b="1">
                <a:solidFill>
                  <a:srgbClr val="2D2D2F"/>
                </a:solidFill>
                <a:latin typeface="Arial"/>
                <a:cs typeface="Arial"/>
              </a:rPr>
              <a:t>t</a:t>
            </a:r>
            <a:r>
              <a:rPr dirty="0" sz="2150" spc="65" b="1">
                <a:solidFill>
                  <a:srgbClr val="49494D"/>
                </a:solidFill>
                <a:latin typeface="Arial"/>
                <a:cs typeface="Arial"/>
              </a:rPr>
              <a:t>h</a:t>
            </a:r>
            <a:r>
              <a:rPr dirty="0" sz="2150" spc="65" b="1">
                <a:solidFill>
                  <a:srgbClr val="2D2D2F"/>
                </a:solidFill>
                <a:latin typeface="Arial"/>
                <a:cs typeface="Arial"/>
              </a:rPr>
              <a:t>at</a:t>
            </a:r>
            <a:r>
              <a:rPr dirty="0" sz="2150" spc="4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is</a:t>
            </a:r>
            <a:r>
              <a:rPr dirty="0" sz="2150" spc="-10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passed</a:t>
            </a:r>
            <a:r>
              <a:rPr dirty="0" sz="2150" spc="8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into</a:t>
            </a:r>
            <a:r>
              <a:rPr dirty="0" sz="2150" b="1">
                <a:latin typeface="Arial"/>
                <a:cs typeface="Arial"/>
              </a:rPr>
              <a:t>,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the</a:t>
            </a:r>
            <a:r>
              <a:rPr dirty="0" sz="2150" spc="-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85" b="1">
                <a:solidFill>
                  <a:srgbClr val="2D2D2F"/>
                </a:solidFill>
                <a:latin typeface="Arial"/>
                <a:cs typeface="Arial"/>
              </a:rPr>
              <a:t>API?</a:t>
            </a:r>
            <a:endParaRPr sz="21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368096" y="4882216"/>
            <a:ext cx="10732770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810">
              <a:lnSpc>
                <a:spcPct val="128800"/>
              </a:lnSpc>
              <a:spcBef>
                <a:spcPts val="100"/>
              </a:spcBef>
            </a:pP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As</a:t>
            </a:r>
            <a:r>
              <a:rPr dirty="0" sz="1750" spc="-7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of</a:t>
            </a:r>
            <a:r>
              <a:rPr dirty="0" sz="1750" spc="15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March</a:t>
            </a:r>
            <a:r>
              <a:rPr dirty="0" sz="1750" spc="-25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7575B"/>
                </a:solidFill>
                <a:latin typeface="Arial"/>
                <a:cs typeface="Arial"/>
              </a:rPr>
              <a:t>1st,</a:t>
            </a:r>
            <a:r>
              <a:rPr dirty="0" sz="1750" spc="-114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2023,</a:t>
            </a:r>
            <a:r>
              <a:rPr dirty="0" sz="1750" spc="-1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we</a:t>
            </a:r>
            <a:r>
              <a:rPr dirty="0" sz="1750" spc="-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retain</a:t>
            </a:r>
            <a:r>
              <a:rPr dirty="0" sz="1750" spc="3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your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API</a:t>
            </a:r>
            <a:r>
              <a:rPr dirty="0" sz="1750" spc="36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data</a:t>
            </a:r>
            <a:r>
              <a:rPr dirty="0" sz="1750" spc="4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for</a:t>
            </a:r>
            <a:r>
              <a:rPr dirty="0" sz="1750" spc="-2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30</a:t>
            </a:r>
            <a:r>
              <a:rPr dirty="0" sz="1750" spc="10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days</a:t>
            </a:r>
            <a:r>
              <a:rPr dirty="0" sz="1750" spc="2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but</a:t>
            </a:r>
            <a:r>
              <a:rPr dirty="0" sz="1750" spc="25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no</a:t>
            </a:r>
            <a:r>
              <a:rPr dirty="0" sz="1750" spc="-6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6B6B70"/>
                </a:solidFill>
                <a:latin typeface="Arial"/>
                <a:cs typeface="Arial"/>
              </a:rPr>
              <a:t>l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onger</a:t>
            </a:r>
            <a:r>
              <a:rPr dirty="0" sz="1750" spc="-8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use</a:t>
            </a:r>
            <a:r>
              <a:rPr dirty="0" sz="1750" spc="-10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your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data</a:t>
            </a:r>
            <a:r>
              <a:rPr dirty="0" sz="1750" spc="8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sent</a:t>
            </a:r>
            <a:r>
              <a:rPr dirty="0" sz="1750" spc="-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via</a:t>
            </a:r>
            <a:r>
              <a:rPr dirty="0" sz="1750" spc="1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the</a:t>
            </a:r>
            <a:r>
              <a:rPr dirty="0" sz="1750" spc="18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35">
                <a:solidFill>
                  <a:srgbClr val="49494D"/>
                </a:solidFill>
                <a:latin typeface="Arial"/>
                <a:cs typeface="Arial"/>
              </a:rPr>
              <a:t>API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to</a:t>
            </a:r>
            <a:r>
              <a:rPr dirty="0" sz="1750" spc="16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9494D"/>
                </a:solidFill>
                <a:latin typeface="Arial"/>
                <a:cs typeface="Arial"/>
              </a:rPr>
              <a:t>improve</a:t>
            </a:r>
            <a:r>
              <a:rPr dirty="0" sz="1750" spc="-2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our</a:t>
            </a:r>
            <a:r>
              <a:rPr dirty="0" sz="1750" spc="3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9494D"/>
                </a:solidFill>
                <a:latin typeface="Arial"/>
                <a:cs typeface="Arial"/>
              </a:rPr>
              <a:t>mode</a:t>
            </a:r>
            <a:r>
              <a:rPr dirty="0" sz="1750" spc="80">
                <a:solidFill>
                  <a:srgbClr val="6B6B70"/>
                </a:solidFill>
                <a:latin typeface="Arial"/>
                <a:cs typeface="Arial"/>
              </a:rPr>
              <a:t>l</a:t>
            </a:r>
            <a:r>
              <a:rPr dirty="0" sz="1750" spc="80">
                <a:solidFill>
                  <a:srgbClr val="49494D"/>
                </a:solidFill>
                <a:latin typeface="Arial"/>
                <a:cs typeface="Arial"/>
              </a:rPr>
              <a:t>s.</a:t>
            </a:r>
            <a:r>
              <a:rPr dirty="0" sz="1750" spc="-23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Learn</a:t>
            </a:r>
            <a:r>
              <a:rPr dirty="0" sz="1750" spc="-3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mo</a:t>
            </a:r>
            <a:r>
              <a:rPr dirty="0" sz="1750" spc="75">
                <a:solidFill>
                  <a:srgbClr val="2D2D2F"/>
                </a:solidFill>
                <a:latin typeface="Arial"/>
                <a:cs typeface="Arial"/>
              </a:rPr>
              <a:t>r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e</a:t>
            </a:r>
            <a:r>
              <a:rPr dirty="0" sz="1750" spc="-6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in</a:t>
            </a:r>
            <a:r>
              <a:rPr dirty="0" sz="1750" spc="2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our</a:t>
            </a:r>
            <a:r>
              <a:rPr dirty="0" sz="1750" spc="2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4A38A"/>
                </a:solidFill>
                <a:latin typeface="Arial"/>
                <a:cs typeface="Arial"/>
              </a:rPr>
              <a:t>data</a:t>
            </a:r>
            <a:r>
              <a:rPr dirty="0" sz="1750" spc="15">
                <a:solidFill>
                  <a:srgbClr val="54A38A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4A38A"/>
                </a:solidFill>
                <a:latin typeface="Arial"/>
                <a:cs typeface="Arial"/>
              </a:rPr>
              <a:t>usage</a:t>
            </a:r>
            <a:r>
              <a:rPr dirty="0" sz="1750" spc="-10">
                <a:solidFill>
                  <a:srgbClr val="54A38A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54A38A"/>
                </a:solidFill>
                <a:latin typeface="Arial"/>
                <a:cs typeface="Arial"/>
              </a:rPr>
              <a:t>policy</a:t>
            </a:r>
            <a:r>
              <a:rPr dirty="0" sz="1750" spc="50">
                <a:solidFill>
                  <a:srgbClr val="2D2D2F"/>
                </a:solidFill>
                <a:latin typeface="Arial"/>
                <a:cs typeface="Arial"/>
              </a:rPr>
              <a:t>.</a:t>
            </a:r>
            <a:r>
              <a:rPr dirty="0" sz="1750" spc="-180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Some</a:t>
            </a:r>
            <a:r>
              <a:rPr dirty="0" sz="1750" spc="4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endpoints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offer</a:t>
            </a:r>
            <a:r>
              <a:rPr dirty="0" sz="1750" spc="3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4A38A"/>
                </a:solidFill>
                <a:latin typeface="Arial"/>
                <a:cs typeface="Arial"/>
              </a:rPr>
              <a:t>zero</a:t>
            </a:r>
            <a:r>
              <a:rPr dirty="0" sz="1750" spc="15">
                <a:solidFill>
                  <a:srgbClr val="54A38A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4A38A"/>
                </a:solidFill>
                <a:latin typeface="Arial"/>
                <a:cs typeface="Arial"/>
              </a:rPr>
              <a:t>retention</a:t>
            </a:r>
            <a:r>
              <a:rPr dirty="0" sz="1750" spc="60">
                <a:solidFill>
                  <a:srgbClr val="57575B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33187" y="5861600"/>
            <a:ext cx="78803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49494D"/>
                </a:solidFill>
                <a:latin typeface="Courier New"/>
                <a:cs typeface="Courier New"/>
              </a:rPr>
              <a:t>GU</a:t>
            </a:r>
            <a:r>
              <a:rPr dirty="0" sz="1600" spc="-10" b="1">
                <a:solidFill>
                  <a:srgbClr val="2D2D2F"/>
                </a:solidFill>
                <a:latin typeface="Courier New"/>
                <a:cs typeface="Courier New"/>
              </a:rPr>
              <a:t>IDES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335456" y="6066433"/>
            <a:ext cx="590232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482090" algn="l"/>
              </a:tabLst>
            </a:pP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How</a:t>
            </a:r>
            <a:r>
              <a:rPr dirty="0" sz="2150" spc="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80" b="1">
                <a:solidFill>
                  <a:srgbClr val="2D2D2F"/>
                </a:solidFill>
                <a:latin typeface="Arial"/>
                <a:cs typeface="Arial"/>
              </a:rPr>
              <a:t>can</a:t>
            </a:r>
            <a:r>
              <a:rPr dirty="0" sz="2150" spc="-11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-50" b="1">
                <a:solidFill>
                  <a:srgbClr val="2D2D2F"/>
                </a:solidFill>
                <a:latin typeface="Arial"/>
                <a:cs typeface="Arial"/>
              </a:rPr>
              <a:t>I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	</a:t>
            </a:r>
            <a:r>
              <a:rPr dirty="0" sz="2150" spc="50" b="1">
                <a:solidFill>
                  <a:srgbClr val="2D2D2F"/>
                </a:solidFill>
                <a:latin typeface="Arial"/>
                <a:cs typeface="Arial"/>
              </a:rPr>
              <a:t>make</a:t>
            </a:r>
            <a:r>
              <a:rPr dirty="0" sz="2150" spc="6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my</a:t>
            </a:r>
            <a:r>
              <a:rPr dirty="0" sz="2150" spc="-3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50" b="1">
                <a:solidFill>
                  <a:srgbClr val="2D2D2F"/>
                </a:solidFill>
                <a:latin typeface="Arial"/>
                <a:cs typeface="Arial"/>
              </a:rPr>
              <a:t>a</a:t>
            </a:r>
            <a:r>
              <a:rPr dirty="0" sz="2150" spc="45" b="1">
                <a:solidFill>
                  <a:srgbClr val="2D2D2F"/>
                </a:solidFill>
                <a:latin typeface="Arial"/>
                <a:cs typeface="Arial"/>
              </a:rPr>
              <a:t>pp</a:t>
            </a:r>
            <a:r>
              <a:rPr dirty="0" sz="2150" spc="40" b="1">
                <a:solidFill>
                  <a:srgbClr val="2D2D2F"/>
                </a:solidFill>
                <a:latin typeface="Arial"/>
                <a:cs typeface="Arial"/>
              </a:rPr>
              <a:t>l</a:t>
            </a:r>
            <a:r>
              <a:rPr dirty="0" sz="2150" spc="45" b="1">
                <a:solidFill>
                  <a:srgbClr val="2D2D2F"/>
                </a:solidFill>
                <a:latin typeface="Arial"/>
                <a:cs typeface="Arial"/>
              </a:rPr>
              <a:t>i</a:t>
            </a:r>
            <a:r>
              <a:rPr dirty="0" sz="2150" spc="50" b="1">
                <a:solidFill>
                  <a:srgbClr val="2D2D2F"/>
                </a:solidFill>
                <a:latin typeface="Arial"/>
                <a:cs typeface="Arial"/>
              </a:rPr>
              <a:t>ca</a:t>
            </a:r>
            <a:r>
              <a:rPr dirty="0" sz="2150" spc="45" b="1">
                <a:solidFill>
                  <a:srgbClr val="49494D"/>
                </a:solidFill>
                <a:latin typeface="Arial"/>
                <a:cs typeface="Arial"/>
              </a:rPr>
              <a:t>t</a:t>
            </a:r>
            <a:r>
              <a:rPr dirty="0" sz="2150" spc="45" b="1">
                <a:solidFill>
                  <a:srgbClr val="2D2D2F"/>
                </a:solidFill>
                <a:latin typeface="Arial"/>
                <a:cs typeface="Arial"/>
              </a:rPr>
              <a:t>i</a:t>
            </a:r>
            <a:r>
              <a:rPr dirty="0" baseline="111111" sz="225" spc="67" b="1">
                <a:latin typeface="Arial"/>
                <a:cs typeface="Arial"/>
              </a:rPr>
              <a:t>1</a:t>
            </a:r>
            <a:r>
              <a:rPr dirty="0" sz="2150" spc="45" b="1">
                <a:solidFill>
                  <a:srgbClr val="2D2D2F"/>
                </a:solidFill>
                <a:latin typeface="Arial"/>
                <a:cs typeface="Arial"/>
              </a:rPr>
              <a:t>on</a:t>
            </a:r>
            <a:r>
              <a:rPr dirty="0" sz="2150" spc="-14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more</a:t>
            </a:r>
            <a:r>
              <a:rPr dirty="0" sz="2150" spc="5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-10" b="1">
                <a:solidFill>
                  <a:srgbClr val="2D2D2F"/>
                </a:solidFill>
                <a:latin typeface="Arial"/>
                <a:cs typeface="Arial"/>
              </a:rPr>
              <a:t>sa</a:t>
            </a:r>
            <a:r>
              <a:rPr dirty="0" sz="2150" spc="-10" b="1">
                <a:solidFill>
                  <a:srgbClr val="49494D"/>
                </a:solidFill>
                <a:latin typeface="Arial"/>
                <a:cs typeface="Arial"/>
              </a:rPr>
              <a:t>f</a:t>
            </a:r>
            <a:r>
              <a:rPr dirty="0" sz="2150" spc="-10" b="1">
                <a:solidFill>
                  <a:srgbClr val="2D2D2F"/>
                </a:solidFill>
                <a:latin typeface="Arial"/>
                <a:cs typeface="Arial"/>
              </a:rPr>
              <a:t>e?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29589" y="6373557"/>
            <a:ext cx="41338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828089"/>
                </a:solidFill>
                <a:latin typeface="Arial"/>
                <a:cs typeface="Arial"/>
              </a:rPr>
              <a:t>GPT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04071" y="6804090"/>
            <a:ext cx="207581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Chat</a:t>
            </a:r>
            <a:r>
              <a:rPr dirty="0" sz="1500" spc="20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28089"/>
                </a:solidFill>
                <a:latin typeface="Arial"/>
                <a:cs typeface="Arial"/>
              </a:rPr>
              <a:t>completions</a:t>
            </a:r>
            <a:r>
              <a:rPr dirty="0" sz="1500" spc="90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28089"/>
                </a:solidFill>
                <a:latin typeface="Arial"/>
                <a:cs typeface="Arial"/>
              </a:rPr>
              <a:t>API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02545" y="7202560"/>
            <a:ext cx="150495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28089"/>
                </a:solidFill>
                <a:latin typeface="Arial"/>
                <a:cs typeface="Arial"/>
              </a:rPr>
              <a:t>Function</a:t>
            </a:r>
            <a:r>
              <a:rPr dirty="0" sz="1500" spc="5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calling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04071" y="7592890"/>
            <a:ext cx="1979295" cy="894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5">
                <a:solidFill>
                  <a:srgbClr val="828089"/>
                </a:solidFill>
                <a:latin typeface="Arial"/>
                <a:cs typeface="Arial"/>
              </a:rPr>
              <a:t>Completions</a:t>
            </a:r>
            <a:r>
              <a:rPr dirty="0" sz="1500" spc="45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828089"/>
                </a:solidFill>
                <a:latin typeface="Times New Roman"/>
                <a:cs typeface="Times New Roman"/>
              </a:rPr>
              <a:t>API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320"/>
              </a:spcBef>
            </a:pP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Chat</a:t>
            </a:r>
            <a:r>
              <a:rPr dirty="0" sz="1500" spc="20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28089"/>
                </a:solidFill>
                <a:latin typeface="Arial"/>
                <a:cs typeface="Arial"/>
              </a:rPr>
              <a:t>completions</a:t>
            </a:r>
            <a:r>
              <a:rPr dirty="0" sz="1500" spc="35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828089"/>
                </a:solidFill>
                <a:latin typeface="Arial"/>
                <a:cs typeface="Arial"/>
              </a:rPr>
              <a:t>vs. </a:t>
            </a: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Completions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03880" y="8631560"/>
            <a:ext cx="16160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28089"/>
                </a:solidFill>
                <a:latin typeface="Arial"/>
                <a:cs typeface="Arial"/>
              </a:rPr>
              <a:t>Managing</a:t>
            </a:r>
            <a:r>
              <a:rPr dirty="0" sz="1500" spc="-95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Tokens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02545" y="9039192"/>
            <a:ext cx="40132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0">
                <a:solidFill>
                  <a:srgbClr val="54A38A"/>
                </a:solidFill>
                <a:latin typeface="Arial"/>
                <a:cs typeface="Arial"/>
              </a:rPr>
              <a:t>FAQ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21961" y="9465143"/>
            <a:ext cx="1781175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828089"/>
                </a:solidFill>
                <a:latin typeface="Arial"/>
                <a:cs typeface="Arial"/>
              </a:rPr>
              <a:t>GPT</a:t>
            </a:r>
            <a:r>
              <a:rPr dirty="0" sz="1500" spc="-95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28089"/>
                </a:solidFill>
                <a:latin typeface="Arial"/>
                <a:cs typeface="Arial"/>
              </a:rPr>
              <a:t>best</a:t>
            </a:r>
            <a:r>
              <a:rPr dirty="0" sz="1500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28089"/>
                </a:solidFill>
                <a:latin typeface="Arial"/>
                <a:cs typeface="Arial"/>
              </a:rPr>
              <a:t>practices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00" spc="185">
                <a:solidFill>
                  <a:srgbClr val="828089"/>
                </a:solidFill>
                <a:latin typeface="Arial"/>
                <a:cs typeface="Arial"/>
              </a:rPr>
              <a:t>Image</a:t>
            </a:r>
            <a:r>
              <a:rPr dirty="0" sz="1500" spc="-80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generation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360119" y="6622665"/>
            <a:ext cx="10498455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 marR="5080" indent="-5080">
              <a:lnSpc>
                <a:spcPct val="128800"/>
              </a:lnSpc>
              <a:spcBef>
                <a:spcPts val="100"/>
              </a:spcBef>
              <a:tabLst>
                <a:tab pos="276860" algn="l"/>
              </a:tabLst>
            </a:pPr>
            <a:r>
              <a:rPr dirty="0" sz="1750" spc="-25">
                <a:solidFill>
                  <a:srgbClr val="49494D"/>
                </a:solidFill>
                <a:latin typeface="Arial"/>
                <a:cs typeface="Arial"/>
              </a:rPr>
              <a:t>If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	you</a:t>
            </a:r>
            <a:r>
              <a:rPr dirty="0" sz="1750" spc="-3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want</a:t>
            </a:r>
            <a:r>
              <a:rPr dirty="0" sz="1750" spc="-2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to</a:t>
            </a:r>
            <a:r>
              <a:rPr dirty="0" sz="1750" spc="-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add</a:t>
            </a:r>
            <a:r>
              <a:rPr dirty="0" sz="1750" spc="1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7575B"/>
                </a:solidFill>
                <a:latin typeface="Arial"/>
                <a:cs typeface="Arial"/>
              </a:rPr>
              <a:t>a</a:t>
            </a:r>
            <a:r>
              <a:rPr dirty="0" sz="1750" spc="-7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moderation</a:t>
            </a:r>
            <a:r>
              <a:rPr dirty="0" sz="1750" spc="4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-50">
                <a:solidFill>
                  <a:srgbClr val="49494D"/>
                </a:solidFill>
                <a:latin typeface="Arial"/>
                <a:cs typeface="Arial"/>
              </a:rPr>
              <a:t>lay</a:t>
            </a:r>
            <a:r>
              <a:rPr dirty="0" sz="1750" spc="-50">
                <a:solidFill>
                  <a:srgbClr val="A5A7AE"/>
                </a:solidFill>
                <a:latin typeface="Arial"/>
                <a:cs typeface="Arial"/>
              </a:rPr>
              <a:t>,</a:t>
            </a:r>
            <a:r>
              <a:rPr dirty="0" sz="1750" spc="-50">
                <a:solidFill>
                  <a:srgbClr val="49494D"/>
                </a:solidFill>
                <a:latin typeface="Arial"/>
                <a:cs typeface="Arial"/>
              </a:rPr>
              <a:t>er</a:t>
            </a:r>
            <a:r>
              <a:rPr dirty="0" sz="1750" spc="-17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to</a:t>
            </a:r>
            <a:r>
              <a:rPr dirty="0" sz="1750" spc="31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the</a:t>
            </a:r>
            <a:r>
              <a:rPr dirty="0" sz="1750" spc="29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9494D"/>
                </a:solidFill>
                <a:latin typeface="Arial"/>
                <a:cs typeface="Arial"/>
              </a:rPr>
              <a:t>outputs</a:t>
            </a:r>
            <a:r>
              <a:rPr dirty="0" sz="1750" spc="-5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9494D"/>
                </a:solidFill>
                <a:latin typeface="Arial"/>
                <a:cs typeface="Arial"/>
              </a:rPr>
              <a:t>of</a:t>
            </a:r>
            <a:r>
              <a:rPr dirty="0" sz="1750" spc="-4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57575B"/>
                </a:solidFill>
                <a:latin typeface="Arial"/>
                <a:cs typeface="Arial"/>
              </a:rPr>
              <a:t>the</a:t>
            </a:r>
            <a:r>
              <a:rPr dirty="0" sz="1750" spc="-8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Chat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125">
                <a:solidFill>
                  <a:srgbClr val="49494D"/>
                </a:solidFill>
                <a:latin typeface="Arial"/>
                <a:cs typeface="Arial"/>
              </a:rPr>
              <a:t>API,</a:t>
            </a:r>
            <a:r>
              <a:rPr dirty="0" sz="1750" spc="-16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you</a:t>
            </a:r>
            <a:r>
              <a:rPr dirty="0" sz="1750" spc="-8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9494D"/>
                </a:solidFill>
                <a:latin typeface="Arial"/>
                <a:cs typeface="Arial"/>
              </a:rPr>
              <a:t>ca</a:t>
            </a:r>
            <a:r>
              <a:rPr dirty="0" sz="1750" spc="85">
                <a:solidFill>
                  <a:srgbClr val="2D2D2F"/>
                </a:solidFill>
                <a:latin typeface="Arial"/>
                <a:cs typeface="Arial"/>
              </a:rPr>
              <a:t>n</a:t>
            </a:r>
            <a:r>
              <a:rPr dirty="0" sz="1750" spc="-75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fo</a:t>
            </a:r>
            <a:r>
              <a:rPr dirty="0" sz="1750" spc="55">
                <a:solidFill>
                  <a:srgbClr val="2D2D2F"/>
                </a:solidFill>
                <a:latin typeface="Arial"/>
                <a:cs typeface="Arial"/>
              </a:rPr>
              <a:t>ll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ow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 our</a:t>
            </a:r>
            <a:r>
              <a:rPr dirty="0" sz="1750" spc="-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54A38A"/>
                </a:solidFill>
                <a:latin typeface="Arial"/>
                <a:cs typeface="Arial"/>
              </a:rPr>
              <a:t>moderation </a:t>
            </a:r>
            <a:r>
              <a:rPr dirty="0" sz="1750" spc="60">
                <a:solidFill>
                  <a:srgbClr val="54A38A"/>
                </a:solidFill>
                <a:latin typeface="Arial"/>
                <a:cs typeface="Arial"/>
              </a:rPr>
              <a:t>guide</a:t>
            </a:r>
            <a:r>
              <a:rPr dirty="0" sz="1750" spc="-90">
                <a:solidFill>
                  <a:srgbClr val="54A38A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to</a:t>
            </a:r>
            <a:r>
              <a:rPr dirty="0" sz="1750" spc="-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9494D"/>
                </a:solidFill>
                <a:latin typeface="Arial"/>
                <a:cs typeface="Arial"/>
              </a:rPr>
              <a:t>pr</a:t>
            </a:r>
            <a:r>
              <a:rPr dirty="0" sz="1750" spc="-10">
                <a:solidFill>
                  <a:srgbClr val="A5A7AE"/>
                </a:solidFill>
                <a:latin typeface="Arial"/>
                <a:cs typeface="Arial"/>
              </a:rPr>
              <a:t>,</a:t>
            </a:r>
            <a:r>
              <a:rPr dirty="0" sz="1750" spc="-10">
                <a:solidFill>
                  <a:srgbClr val="49494D"/>
                </a:solidFill>
                <a:latin typeface="Arial"/>
                <a:cs typeface="Arial"/>
              </a:rPr>
              <a:t>event</a:t>
            </a:r>
            <a:r>
              <a:rPr dirty="0" sz="1750" spc="8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9494D"/>
                </a:solidFill>
                <a:latin typeface="Arial"/>
                <a:cs typeface="Arial"/>
              </a:rPr>
              <a:t>content</a:t>
            </a:r>
            <a:r>
              <a:rPr dirty="0" sz="1750" spc="-12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120">
                <a:solidFill>
                  <a:srgbClr val="49494D"/>
                </a:solidFill>
                <a:latin typeface="Arial"/>
                <a:cs typeface="Arial"/>
              </a:rPr>
              <a:t>that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vio</a:t>
            </a:r>
            <a:r>
              <a:rPr dirty="0" sz="1750" spc="50">
                <a:solidFill>
                  <a:srgbClr val="2D2D2F"/>
                </a:solidFill>
                <a:latin typeface="Arial"/>
                <a:cs typeface="Arial"/>
              </a:rPr>
              <a:t>l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ates</a:t>
            </a:r>
            <a:r>
              <a:rPr dirty="0" sz="1750" spc="-2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9494D"/>
                </a:solidFill>
                <a:latin typeface="Arial"/>
                <a:cs typeface="Arial"/>
              </a:rPr>
              <a:t>OpenAI's</a:t>
            </a:r>
            <a:r>
              <a:rPr dirty="0" sz="1750" spc="-2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9494D"/>
                </a:solidFill>
                <a:latin typeface="Arial"/>
                <a:cs typeface="Arial"/>
              </a:rPr>
              <a:t>usagie</a:t>
            </a:r>
            <a:r>
              <a:rPr dirty="0" sz="1750" spc="-2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po</a:t>
            </a:r>
            <a:r>
              <a:rPr dirty="0" sz="1750" spc="60">
                <a:solidFill>
                  <a:srgbClr val="2D2D2F"/>
                </a:solidFill>
                <a:latin typeface="Arial"/>
                <a:cs typeface="Arial"/>
              </a:rPr>
              <a:t>l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icies</a:t>
            </a:r>
            <a:r>
              <a:rPr dirty="0" sz="1750" spc="-9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9494D"/>
                </a:solidFill>
                <a:latin typeface="Arial"/>
                <a:cs typeface="Arial"/>
              </a:rPr>
              <a:t>from</a:t>
            </a:r>
            <a:r>
              <a:rPr dirty="0" sz="1750" spc="-8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being</a:t>
            </a:r>
            <a:r>
              <a:rPr dirty="0" sz="1750" spc="-10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40">
                <a:solidFill>
                  <a:srgbClr val="49494D"/>
                </a:solidFill>
                <a:latin typeface="Arial"/>
                <a:cs typeface="Arial"/>
              </a:rPr>
              <a:t>shown.</a:t>
            </a:r>
            <a:endParaRPr sz="17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371243" y="7816043"/>
            <a:ext cx="459105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3805" algn="l"/>
              </a:tabLst>
            </a:pP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Should</a:t>
            </a:r>
            <a:r>
              <a:rPr dirty="0" sz="2150" spc="-1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-50" b="1">
                <a:solidFill>
                  <a:srgbClr val="2D2D2F"/>
                </a:solidFill>
                <a:latin typeface="Arial"/>
                <a:cs typeface="Arial"/>
              </a:rPr>
              <a:t>I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	use</a:t>
            </a:r>
            <a:r>
              <a:rPr dirty="0" sz="2150" spc="-4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ChatGPT</a:t>
            </a:r>
            <a:r>
              <a:rPr dirty="0" sz="2150" spc="8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or</a:t>
            </a:r>
            <a:r>
              <a:rPr dirty="0" sz="2150" spc="2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90" b="1">
                <a:solidFill>
                  <a:srgbClr val="2D2D2F"/>
                </a:solidFill>
                <a:latin typeface="Arial"/>
                <a:cs typeface="Arial"/>
              </a:rPr>
              <a:t>the</a:t>
            </a:r>
            <a:r>
              <a:rPr dirty="0" sz="2150" spc="-160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95" b="1">
                <a:solidFill>
                  <a:srgbClr val="2D2D2F"/>
                </a:solidFill>
                <a:latin typeface="Arial"/>
                <a:cs typeface="Arial"/>
              </a:rPr>
              <a:t>API?</a:t>
            </a:r>
            <a:endParaRPr sz="215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363646" y="8381434"/>
            <a:ext cx="10739755" cy="10515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just" marL="12700" marR="5080" indent="5715">
              <a:lnSpc>
                <a:spcPct val="128800"/>
              </a:lnSpc>
              <a:spcBef>
                <a:spcPts val="60"/>
              </a:spcBef>
            </a:pPr>
            <a:r>
              <a:rPr dirty="0" sz="1750">
                <a:solidFill>
                  <a:srgbClr val="54A38A"/>
                </a:solidFill>
                <a:latin typeface="Arial"/>
                <a:cs typeface="Arial"/>
              </a:rPr>
              <a:t>ChatGPT</a:t>
            </a:r>
            <a:r>
              <a:rPr dirty="0" sz="1750" spc="45">
                <a:solidFill>
                  <a:srgbClr val="54A38A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offers</a:t>
            </a:r>
            <a:r>
              <a:rPr dirty="0" sz="1750" spc="8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a</a:t>
            </a:r>
            <a:r>
              <a:rPr dirty="0" sz="1750" spc="-7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9494D"/>
                </a:solidFill>
                <a:latin typeface="Arial"/>
                <a:cs typeface="Arial"/>
              </a:rPr>
              <a:t>chat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6B6B70"/>
                </a:solidFill>
                <a:latin typeface="Arial"/>
                <a:cs typeface="Arial"/>
              </a:rPr>
              <a:t>i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nterface</a:t>
            </a:r>
            <a:r>
              <a:rPr dirty="0" sz="1750" spc="-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to</a:t>
            </a:r>
            <a:r>
              <a:rPr dirty="0" sz="1750" spc="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the</a:t>
            </a:r>
            <a:r>
              <a:rPr dirty="0" sz="1750" spc="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9494D"/>
                </a:solidFill>
                <a:latin typeface="Arial"/>
                <a:cs typeface="Arial"/>
              </a:rPr>
              <a:t>mode</a:t>
            </a:r>
            <a:r>
              <a:rPr dirty="0" sz="1750" spc="80">
                <a:solidFill>
                  <a:srgbClr val="6B6B70"/>
                </a:solidFill>
                <a:latin typeface="Arial"/>
                <a:cs typeface="Arial"/>
              </a:rPr>
              <a:t>l</a:t>
            </a:r>
            <a:r>
              <a:rPr dirty="0" sz="1750" spc="80">
                <a:solidFill>
                  <a:srgbClr val="49494D"/>
                </a:solidFill>
                <a:latin typeface="Arial"/>
                <a:cs typeface="Arial"/>
              </a:rPr>
              <a:t>s</a:t>
            </a:r>
            <a:r>
              <a:rPr dirty="0" sz="1750" spc="-4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in</a:t>
            </a:r>
            <a:r>
              <a:rPr dirty="0" sz="1750" spc="3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the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120">
                <a:solidFill>
                  <a:srgbClr val="49494D"/>
                </a:solidFill>
                <a:latin typeface="Arial"/>
                <a:cs typeface="Arial"/>
              </a:rPr>
              <a:t>OpenAI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114">
                <a:solidFill>
                  <a:srgbClr val="49494D"/>
                </a:solidFill>
                <a:latin typeface="Arial"/>
                <a:cs typeface="Arial"/>
              </a:rPr>
              <a:t>API</a:t>
            </a:r>
            <a:r>
              <a:rPr dirty="0" sz="1750" spc="9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and</a:t>
            </a:r>
            <a:r>
              <a:rPr dirty="0" sz="1750" spc="1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a</a:t>
            </a:r>
            <a:r>
              <a:rPr dirty="0" sz="1750" spc="-10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range</a:t>
            </a:r>
            <a:r>
              <a:rPr dirty="0" sz="1750" spc="2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of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9494D"/>
                </a:solidFill>
                <a:latin typeface="Arial"/>
                <a:cs typeface="Arial"/>
              </a:rPr>
              <a:t>bu</a:t>
            </a:r>
            <a:r>
              <a:rPr dirty="0" sz="1750" spc="85">
                <a:solidFill>
                  <a:srgbClr val="6B6B70"/>
                </a:solidFill>
                <a:latin typeface="Arial"/>
                <a:cs typeface="Arial"/>
              </a:rPr>
              <a:t>i</a:t>
            </a:r>
            <a:r>
              <a:rPr dirty="0" sz="1750" spc="85">
                <a:solidFill>
                  <a:srgbClr val="49494D"/>
                </a:solidFill>
                <a:latin typeface="Arial"/>
                <a:cs typeface="Arial"/>
              </a:rPr>
              <a:t>lt</a:t>
            </a:r>
            <a:r>
              <a:rPr dirty="0" sz="1750" spc="85">
                <a:solidFill>
                  <a:srgbClr val="6B6B70"/>
                </a:solidFill>
                <a:latin typeface="Arial"/>
                <a:cs typeface="Arial"/>
              </a:rPr>
              <a:t>-</a:t>
            </a:r>
            <a:r>
              <a:rPr dirty="0" sz="1750" spc="90">
                <a:solidFill>
                  <a:srgbClr val="49494D"/>
                </a:solidFill>
                <a:latin typeface="Arial"/>
                <a:cs typeface="Arial"/>
              </a:rPr>
              <a:t>in</a:t>
            </a:r>
            <a:r>
              <a:rPr dirty="0" sz="1750" spc="3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7575B"/>
                </a:solidFill>
                <a:latin typeface="Arial"/>
                <a:cs typeface="Arial"/>
              </a:rPr>
              <a:t>features</a:t>
            </a:r>
            <a:r>
              <a:rPr dirty="0" sz="1750" spc="11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9494D"/>
                </a:solidFill>
                <a:latin typeface="Arial"/>
                <a:cs typeface="Arial"/>
              </a:rPr>
              <a:t>such </a:t>
            </a:r>
            <a:r>
              <a:rPr dirty="0" sz="1750" spc="60">
                <a:solidFill>
                  <a:srgbClr val="49494D"/>
                </a:solidFill>
                <a:latin typeface="Arial"/>
                <a:cs typeface="Arial"/>
              </a:rPr>
              <a:t>as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 inte,grated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brows</a:t>
            </a:r>
            <a:r>
              <a:rPr dirty="0" sz="1750" spc="55">
                <a:solidFill>
                  <a:srgbClr val="6B6B70"/>
                </a:solidFill>
                <a:latin typeface="Arial"/>
                <a:cs typeface="Arial"/>
              </a:rPr>
              <a:t>i</a:t>
            </a:r>
            <a:r>
              <a:rPr dirty="0" sz="1750" spc="55">
                <a:solidFill>
                  <a:srgbClr val="49494D"/>
                </a:solidFill>
                <a:latin typeface="Arial"/>
                <a:cs typeface="Arial"/>
              </a:rPr>
              <a:t>ng,</a:t>
            </a:r>
            <a:r>
              <a:rPr dirty="0" sz="1750" spc="-12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code</a:t>
            </a:r>
            <a:r>
              <a:rPr dirty="0" sz="1750" spc="-2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9494D"/>
                </a:solidFill>
                <a:latin typeface="Arial"/>
                <a:cs typeface="Arial"/>
              </a:rPr>
              <a:t>execu</a:t>
            </a:r>
            <a:r>
              <a:rPr dirty="0" sz="1750" spc="45">
                <a:solidFill>
                  <a:srgbClr val="6B6B70"/>
                </a:solidFill>
                <a:latin typeface="Arial"/>
                <a:cs typeface="Arial"/>
              </a:rPr>
              <a:t>t</a:t>
            </a:r>
            <a:r>
              <a:rPr dirty="0" sz="1750" spc="45">
                <a:solidFill>
                  <a:srgbClr val="49494D"/>
                </a:solidFill>
                <a:latin typeface="Arial"/>
                <a:cs typeface="Arial"/>
              </a:rPr>
              <a:t>ion,</a:t>
            </a:r>
            <a:r>
              <a:rPr dirty="0" sz="1750" spc="-12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7575B"/>
                </a:solidFill>
                <a:latin typeface="Arial"/>
                <a:cs typeface="Arial"/>
              </a:rPr>
              <a:t>p</a:t>
            </a:r>
            <a:r>
              <a:rPr dirty="0" sz="1750" spc="70">
                <a:solidFill>
                  <a:srgbClr val="2D2D2F"/>
                </a:solidFill>
                <a:latin typeface="Arial"/>
                <a:cs typeface="Arial"/>
              </a:rPr>
              <a:t>l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ugins,</a:t>
            </a:r>
            <a:r>
              <a:rPr dirty="0" sz="1750" spc="-3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9494D"/>
                </a:solidFill>
                <a:latin typeface="Arial"/>
                <a:cs typeface="Arial"/>
              </a:rPr>
              <a:t>and</a:t>
            </a:r>
            <a:r>
              <a:rPr dirty="0" sz="1750" spc="-7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7575B"/>
                </a:solidFill>
                <a:latin typeface="Arial"/>
                <a:cs typeface="Arial"/>
              </a:rPr>
              <a:t>more.</a:t>
            </a:r>
            <a:r>
              <a:rPr dirty="0" sz="1750" spc="-35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9494D"/>
                </a:solidFill>
                <a:latin typeface="Arial"/>
                <a:cs typeface="Arial"/>
              </a:rPr>
              <a:t>By</a:t>
            </a:r>
            <a:r>
              <a:rPr dirty="0" sz="1750" spc="3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contras</a:t>
            </a:r>
            <a:r>
              <a:rPr dirty="0" sz="1750" spc="65">
                <a:solidFill>
                  <a:srgbClr val="6B6B70"/>
                </a:solidFill>
                <a:latin typeface="Arial"/>
                <a:cs typeface="Arial"/>
              </a:rPr>
              <a:t>t</a:t>
            </a:r>
            <a:r>
              <a:rPr dirty="0" sz="1750" spc="65">
                <a:solidFill>
                  <a:srgbClr val="49494D"/>
                </a:solidFill>
                <a:latin typeface="Arial"/>
                <a:cs typeface="Arial"/>
              </a:rPr>
              <a:t>,</a:t>
            </a:r>
            <a:r>
              <a:rPr dirty="0" sz="1750" spc="-120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7575B"/>
                </a:solidFill>
                <a:latin typeface="Arial"/>
                <a:cs typeface="Arial"/>
              </a:rPr>
              <a:t>using</a:t>
            </a:r>
            <a:r>
              <a:rPr dirty="0" sz="1750" spc="90">
                <a:solidFill>
                  <a:srgbClr val="57575B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9494D"/>
                </a:solidFill>
                <a:latin typeface="Arial"/>
                <a:cs typeface="Arial"/>
              </a:rPr>
              <a:t>OpenAI's</a:t>
            </a:r>
            <a:r>
              <a:rPr dirty="0" sz="1750" spc="90">
                <a:solidFill>
                  <a:srgbClr val="49494D"/>
                </a:solidFill>
                <a:latin typeface="Arial"/>
                <a:cs typeface="Arial"/>
              </a:rPr>
              <a:t> API</a:t>
            </a:r>
            <a:r>
              <a:rPr dirty="0" sz="1750" spc="23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prov</a:t>
            </a:r>
            <a:r>
              <a:rPr dirty="0" sz="1750" spc="50">
                <a:solidFill>
                  <a:srgbClr val="6B6B70"/>
                </a:solidFill>
                <a:latin typeface="Arial"/>
                <a:cs typeface="Arial"/>
              </a:rPr>
              <a:t>id</a:t>
            </a:r>
            <a:r>
              <a:rPr dirty="0" sz="1750" spc="50">
                <a:solidFill>
                  <a:srgbClr val="49494D"/>
                </a:solidFill>
                <a:latin typeface="Arial"/>
                <a:cs typeface="Arial"/>
              </a:rPr>
              <a:t>es </a:t>
            </a:r>
            <a:r>
              <a:rPr dirty="0" sz="1750" spc="75">
                <a:solidFill>
                  <a:srgbClr val="49494D"/>
                </a:solidFill>
                <a:latin typeface="Arial"/>
                <a:cs typeface="Arial"/>
              </a:rPr>
              <a:t>more</a:t>
            </a:r>
            <a:r>
              <a:rPr dirty="0" sz="1750" spc="-85">
                <a:solidFill>
                  <a:srgbClr val="49494D"/>
                </a:solidFill>
                <a:latin typeface="Arial"/>
                <a:cs typeface="Arial"/>
              </a:rPr>
              <a:t> </a:t>
            </a:r>
            <a:r>
              <a:rPr dirty="0" sz="1750" spc="40">
                <a:solidFill>
                  <a:srgbClr val="57575B"/>
                </a:solidFill>
                <a:latin typeface="Arial"/>
                <a:cs typeface="Arial"/>
              </a:rPr>
              <a:t>flexibility.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0160" y="1122164"/>
            <a:ext cx="814629" cy="50839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91437" y="178657"/>
            <a:ext cx="407314" cy="42595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0942" y="7557244"/>
            <a:ext cx="5743597" cy="2702275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38666" y="1103843"/>
            <a:ext cx="2004695" cy="522605"/>
            <a:chOff x="338666" y="1103843"/>
            <a:chExt cx="2004695" cy="522605"/>
          </a:xfrm>
        </p:grpSpPr>
        <p:sp>
          <p:nvSpPr>
            <p:cNvPr id="6" name="object 6" descr=""/>
            <p:cNvSpPr/>
            <p:nvPr/>
          </p:nvSpPr>
          <p:spPr>
            <a:xfrm>
              <a:off x="347819" y="1108423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7554"/>
                  </a:moveTo>
                  <a:lnTo>
                    <a:pt x="0" y="0"/>
                  </a:lnTo>
                </a:path>
              </a:pathLst>
            </a:custGeom>
            <a:ln w="45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38666" y="1108423"/>
              <a:ext cx="2004695" cy="0"/>
            </a:xfrm>
            <a:custGeom>
              <a:avLst/>
              <a:gdLst/>
              <a:ahLst/>
              <a:cxnLst/>
              <a:rect l="l" t="t" r="r" b="b"/>
              <a:pathLst>
                <a:path w="2004695" h="0">
                  <a:moveTo>
                    <a:pt x="0" y="0"/>
                  </a:moveTo>
                  <a:lnTo>
                    <a:pt x="2004538" y="0"/>
                  </a:lnTo>
                </a:path>
              </a:pathLst>
            </a:custGeom>
            <a:ln w="9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43242" y="1612237"/>
              <a:ext cx="1917700" cy="0"/>
            </a:xfrm>
            <a:custGeom>
              <a:avLst/>
              <a:gdLst/>
              <a:ahLst/>
              <a:cxnLst/>
              <a:rect l="l" t="t" r="r" b="b"/>
              <a:pathLst>
                <a:path w="1917700" h="0">
                  <a:moveTo>
                    <a:pt x="0" y="0"/>
                  </a:moveTo>
                  <a:lnTo>
                    <a:pt x="1917583" y="0"/>
                  </a:lnTo>
                </a:path>
              </a:pathLst>
            </a:custGeom>
            <a:ln w="4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7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10560" y="245346"/>
            <a:ext cx="14490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84093" y="1173839"/>
            <a:ext cx="111950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160">
                <a:solidFill>
                  <a:srgbClr val="B3B3BF"/>
                </a:solidFill>
                <a:latin typeface="Arial"/>
                <a:cs typeface="Arial"/>
              </a:rPr>
              <a:t>Q</a:t>
            </a:r>
            <a:r>
              <a:rPr dirty="0" sz="2050" spc="335">
                <a:solidFill>
                  <a:srgbClr val="B3B3BF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9C9CA3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31763" y="1892156"/>
            <a:ext cx="177927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14" b="1">
                <a:solidFill>
                  <a:srgbClr val="2A2A2D"/>
                </a:solidFill>
                <a:latin typeface="Arial"/>
                <a:cs typeface="Arial"/>
              </a:rPr>
              <a:t>GETTING</a:t>
            </a:r>
            <a:r>
              <a:rPr dirty="0" sz="1300" spc="260" b="1">
                <a:solidFill>
                  <a:srgbClr val="2A2A2D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2A2A2D"/>
                </a:solidFill>
                <a:latin typeface="Arial"/>
                <a:cs typeface="Arial"/>
              </a:rPr>
              <a:t>STARTED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21961" y="2365945"/>
            <a:ext cx="1221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808087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9988" y="2823958"/>
            <a:ext cx="14154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80">
                <a:solidFill>
                  <a:srgbClr val="808087"/>
                </a:solidFill>
                <a:latin typeface="Arial"/>
                <a:cs typeface="Arial"/>
              </a:rPr>
              <a:t>Authentication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4547" y="3277391"/>
            <a:ext cx="154432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Making</a:t>
            </a:r>
            <a:r>
              <a:rPr dirty="0" sz="1500" spc="229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requests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27631" y="4067717"/>
            <a:ext cx="11658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35" b="1">
                <a:solidFill>
                  <a:srgbClr val="424249"/>
                </a:solidFill>
                <a:latin typeface="Arial"/>
                <a:cs typeface="Arial"/>
              </a:rPr>
              <a:t>E</a:t>
            </a:r>
            <a:r>
              <a:rPr dirty="0" sz="1300" spc="135" b="1">
                <a:solidFill>
                  <a:srgbClr val="2A2A2D"/>
                </a:solidFill>
                <a:latin typeface="Arial"/>
                <a:cs typeface="Arial"/>
              </a:rPr>
              <a:t>NDPOINTS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9988" y="4541506"/>
            <a:ext cx="5473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7"/>
                </a:solidFill>
                <a:latin typeface="Arial"/>
                <a:cs typeface="Arial"/>
              </a:rPr>
              <a:t>Audio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30161" y="4999519"/>
            <a:ext cx="46799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87"/>
                </a:solidFill>
                <a:latin typeface="Arial"/>
                <a:cs typeface="Arial"/>
              </a:rPr>
              <a:t>Chat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04643" y="5425470"/>
            <a:ext cx="254762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The</a:t>
            </a:r>
            <a:r>
              <a:rPr dirty="0" sz="1500" spc="-1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808087"/>
                </a:solidFill>
                <a:latin typeface="Arial"/>
                <a:cs typeface="Arial"/>
              </a:rPr>
              <a:t>chat</a:t>
            </a:r>
            <a:r>
              <a:rPr dirty="0" sz="1500" spc="-2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808087"/>
                </a:solidFill>
                <a:latin typeface="Arial"/>
                <a:cs typeface="Arial"/>
              </a:rPr>
              <a:t>completion</a:t>
            </a:r>
            <a:r>
              <a:rPr dirty="0" sz="1500" spc="-1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object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04643" y="5828523"/>
            <a:ext cx="2531745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The</a:t>
            </a:r>
            <a:r>
              <a:rPr dirty="0" sz="1500" spc="-1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808087"/>
                </a:solidFill>
                <a:latin typeface="Arial"/>
                <a:cs typeface="Arial"/>
              </a:rPr>
              <a:t>chat</a:t>
            </a:r>
            <a:r>
              <a:rPr dirty="0" sz="1500" spc="-2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808087"/>
                </a:solidFill>
                <a:latin typeface="Arial"/>
                <a:cs typeface="Arial"/>
              </a:rPr>
              <a:t>completion</a:t>
            </a:r>
            <a:r>
              <a:rPr dirty="0" sz="1500" spc="-2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chunk </a:t>
            </a:r>
            <a:r>
              <a:rPr dirty="0" sz="1500" spc="50">
                <a:solidFill>
                  <a:srgbClr val="808087"/>
                </a:solidFill>
                <a:latin typeface="Arial"/>
                <a:cs typeface="Arial"/>
              </a:rPr>
              <a:t>object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04071" y="6460580"/>
            <a:ext cx="219964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0A38A"/>
                </a:solidFill>
                <a:latin typeface="Arial"/>
                <a:cs typeface="Arial"/>
              </a:rPr>
              <a:t>Create</a:t>
            </a:r>
            <a:r>
              <a:rPr dirty="0" sz="1500" spc="125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 spc="100">
                <a:solidFill>
                  <a:srgbClr val="50A38A"/>
                </a:solidFill>
                <a:latin typeface="Arial"/>
                <a:cs typeface="Arial"/>
              </a:rPr>
              <a:t>chat</a:t>
            </a:r>
            <a:r>
              <a:rPr dirty="0" sz="1500" spc="125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50A38A"/>
                </a:solidFill>
                <a:latin typeface="Arial"/>
                <a:cs typeface="Arial"/>
              </a:rPr>
              <a:t>completion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0161" y="6886532"/>
            <a:ext cx="12020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Completions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8361" y="7344544"/>
            <a:ext cx="11817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Embedd</a:t>
            </a:r>
            <a:r>
              <a:rPr dirty="0" sz="1500" spc="3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30">
                <a:solidFill>
                  <a:srgbClr val="808087"/>
                </a:solidFill>
                <a:latin typeface="Arial"/>
                <a:cs typeface="Arial"/>
              </a:rPr>
              <a:t>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37789" y="7807137"/>
            <a:ext cx="10845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Fine-</a:t>
            </a:r>
            <a:r>
              <a:rPr dirty="0" sz="1500" spc="50">
                <a:solidFill>
                  <a:srgbClr val="808087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37789" y="8265150"/>
            <a:ext cx="4565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7"/>
                </a:solidFill>
                <a:latin typeface="Arial"/>
                <a:cs typeface="Arial"/>
              </a:rPr>
              <a:t>Files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21961" y="8723162"/>
            <a:ext cx="7886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60">
                <a:solidFill>
                  <a:srgbClr val="808087"/>
                </a:solidFill>
                <a:latin typeface="Arial"/>
                <a:cs typeface="Arial"/>
              </a:rPr>
              <a:t>Images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34547" y="9181176"/>
            <a:ext cx="6775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7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39123" y="9639189"/>
            <a:ext cx="1167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87"/>
                </a:solidFill>
                <a:latin typeface="Arial"/>
                <a:cs typeface="Arial"/>
              </a:rPr>
              <a:t>Moderat</a:t>
            </a:r>
            <a:r>
              <a:rPr dirty="0" sz="1500" spc="45">
                <a:solidFill>
                  <a:srgbClr val="9C9CA3"/>
                </a:solidFill>
                <a:latin typeface="Arial"/>
                <a:cs typeface="Arial"/>
              </a:rPr>
              <a:t>i</a:t>
            </a:r>
            <a:r>
              <a:rPr dirty="0" sz="1500" spc="45">
                <a:solidFill>
                  <a:srgbClr val="808087"/>
                </a:solidFill>
                <a:latin typeface="Arial"/>
                <a:cs typeface="Arial"/>
              </a:rPr>
              <a:t>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010398" y="245346"/>
            <a:ext cx="13131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50A38A"/>
                </a:solidFill>
                <a:latin typeface="Arial"/>
                <a:cs typeface="Arial"/>
              </a:rPr>
              <a:t>API</a:t>
            </a:r>
            <a:r>
              <a:rPr dirty="0" sz="1500" spc="250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50A38A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647184" y="245346"/>
            <a:ext cx="93471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87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9C9CA3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808087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901546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7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364976" y="1005902"/>
            <a:ext cx="3802379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b="1">
                <a:solidFill>
                  <a:srgbClr val="2A2A2D"/>
                </a:solidFill>
                <a:latin typeface="Arial"/>
                <a:cs typeface="Arial"/>
              </a:rPr>
              <a:t>Create</a:t>
            </a:r>
            <a:r>
              <a:rPr dirty="0" sz="2650" spc="5" b="1">
                <a:solidFill>
                  <a:srgbClr val="2A2A2D"/>
                </a:solidFill>
                <a:latin typeface="Arial"/>
                <a:cs typeface="Arial"/>
              </a:rPr>
              <a:t> </a:t>
            </a:r>
            <a:r>
              <a:rPr dirty="0" sz="2650" spc="65" b="1">
                <a:solidFill>
                  <a:srgbClr val="2A2A2D"/>
                </a:solidFill>
                <a:latin typeface="Arial"/>
                <a:cs typeface="Arial"/>
              </a:rPr>
              <a:t>chat</a:t>
            </a:r>
            <a:r>
              <a:rPr dirty="0" sz="2650" spc="-90" b="1">
                <a:solidFill>
                  <a:srgbClr val="2A2A2D"/>
                </a:solidFill>
                <a:latin typeface="Arial"/>
                <a:cs typeface="Arial"/>
              </a:rPr>
              <a:t> </a:t>
            </a:r>
            <a:r>
              <a:rPr dirty="0" sz="2650" spc="-10" b="1">
                <a:solidFill>
                  <a:srgbClr val="2A2A2D"/>
                </a:solidFill>
                <a:latin typeface="Arial"/>
                <a:cs typeface="Arial"/>
              </a:rPr>
              <a:t>completion</a:t>
            </a:r>
            <a:endParaRPr sz="26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301025" y="245346"/>
            <a:ext cx="10915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F</a:t>
            </a:r>
            <a:r>
              <a:rPr dirty="0" sz="1500" spc="70">
                <a:solidFill>
                  <a:srgbClr val="9C9CA3"/>
                </a:solidFill>
                <a:latin typeface="Arial"/>
                <a:cs typeface="Arial"/>
              </a:rPr>
              <a:t>i</a:t>
            </a: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ne-</a:t>
            </a: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476420" y="1777144"/>
            <a:ext cx="527304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55">
                <a:solidFill>
                  <a:srgbClr val="6E6D75"/>
                </a:solidFill>
                <a:latin typeface="Courier New"/>
                <a:cs typeface="Courier New"/>
              </a:rPr>
              <a:t>POST</a:t>
            </a:r>
            <a:r>
              <a:rPr dirty="0" sz="1700" spc="-105">
                <a:solidFill>
                  <a:srgbClr val="6E6D75"/>
                </a:solidFill>
                <a:latin typeface="Courier New"/>
                <a:cs typeface="Courier New"/>
              </a:rPr>
              <a:t> </a:t>
            </a:r>
            <a:r>
              <a:rPr dirty="0" sz="1700" spc="-150">
                <a:solidFill>
                  <a:srgbClr val="6E6D75"/>
                </a:solidFill>
                <a:latin typeface="Courier New"/>
                <a:cs typeface="Courier New"/>
              </a:rPr>
              <a:t>https://api.openai.com/v1/chat/completions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369685" y="2379940"/>
            <a:ext cx="614553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08087"/>
                </a:solidFill>
                <a:latin typeface="Arial"/>
                <a:cs typeface="Arial"/>
              </a:rPr>
              <a:t>Creates</a:t>
            </a:r>
            <a:r>
              <a:rPr dirty="0" sz="1750" spc="13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808087"/>
                </a:solidFill>
                <a:latin typeface="Arial"/>
                <a:cs typeface="Arial"/>
              </a:rPr>
              <a:t>a</a:t>
            </a:r>
            <a:r>
              <a:rPr dirty="0" sz="1750" spc="-10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808087"/>
                </a:solidFill>
                <a:latin typeface="Arial"/>
                <a:cs typeface="Arial"/>
              </a:rPr>
              <a:t>model</a:t>
            </a:r>
            <a:r>
              <a:rPr dirty="0" sz="1750" spc="7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808087"/>
                </a:solidFill>
                <a:latin typeface="Arial"/>
                <a:cs typeface="Arial"/>
              </a:rPr>
              <a:t>response</a:t>
            </a:r>
            <a:r>
              <a:rPr dirty="0" sz="1750" spc="8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808087"/>
                </a:solidFill>
                <a:latin typeface="Arial"/>
                <a:cs typeface="Arial"/>
              </a:rPr>
              <a:t>for</a:t>
            </a:r>
            <a:r>
              <a:rPr dirty="0" sz="1750" spc="4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6E6D75"/>
                </a:solidFill>
                <a:latin typeface="Arial"/>
                <a:cs typeface="Arial"/>
              </a:rPr>
              <a:t>the</a:t>
            </a:r>
            <a:r>
              <a:rPr dirty="0" sz="1750" spc="35">
                <a:solidFill>
                  <a:srgbClr val="6E6D75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808087"/>
                </a:solidFill>
                <a:latin typeface="Arial"/>
                <a:cs typeface="Arial"/>
              </a:rPr>
              <a:t>given</a:t>
            </a:r>
            <a:r>
              <a:rPr dirty="0" sz="1750" spc="-7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808087"/>
                </a:solidFill>
                <a:latin typeface="Arial"/>
                <a:cs typeface="Arial"/>
              </a:rPr>
              <a:t>chat</a:t>
            </a:r>
            <a:r>
              <a:rPr dirty="0" sz="1750" spc="2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750" spc="40">
                <a:solidFill>
                  <a:srgbClr val="808087"/>
                </a:solidFill>
                <a:latin typeface="Arial"/>
                <a:cs typeface="Arial"/>
              </a:rPr>
              <a:t>conversation.</a:t>
            </a:r>
            <a:endParaRPr sz="17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353921" y="3176374"/>
            <a:ext cx="6531609" cy="1692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dirty="0" sz="2150" b="1">
                <a:solidFill>
                  <a:srgbClr val="2A2A2D"/>
                </a:solidFill>
                <a:latin typeface="Arial"/>
                <a:cs typeface="Arial"/>
              </a:rPr>
              <a:t>Request</a:t>
            </a:r>
            <a:r>
              <a:rPr dirty="0" sz="2150" spc="285" b="1">
                <a:solidFill>
                  <a:srgbClr val="2A2A2D"/>
                </a:solidFill>
                <a:latin typeface="Arial"/>
                <a:cs typeface="Arial"/>
              </a:rPr>
              <a:t> </a:t>
            </a:r>
            <a:r>
              <a:rPr dirty="0" sz="2150" spc="-20" b="1">
                <a:solidFill>
                  <a:srgbClr val="2A2A2D"/>
                </a:solidFill>
                <a:latin typeface="Arial"/>
                <a:cs typeface="Arial"/>
              </a:rPr>
              <a:t>body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215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  <a:tabLst>
                <a:tab pos="758825" algn="l"/>
              </a:tabLst>
            </a:pPr>
            <a:r>
              <a:rPr dirty="0" sz="1500" spc="125">
                <a:solidFill>
                  <a:srgbClr val="2A2A2D"/>
                </a:solidFill>
                <a:latin typeface="Arial"/>
                <a:cs typeface="Arial"/>
              </a:rPr>
              <a:t>model</a:t>
            </a:r>
            <a:r>
              <a:rPr dirty="0" sz="1500">
                <a:solidFill>
                  <a:srgbClr val="2A2A2D"/>
                </a:solidFill>
                <a:latin typeface="Arial"/>
                <a:cs typeface="Arial"/>
              </a:rPr>
              <a:t>	</a:t>
            </a:r>
            <a:r>
              <a:rPr dirty="0" sz="1700" spc="-395">
                <a:solidFill>
                  <a:srgbClr val="9C9CA3"/>
                </a:solidFill>
                <a:latin typeface="Courier New"/>
                <a:cs typeface="Courier New"/>
              </a:rPr>
              <a:t>string</a:t>
            </a:r>
            <a:r>
              <a:rPr dirty="0" sz="1700" spc="270">
                <a:solidFill>
                  <a:srgbClr val="9C9CA3"/>
                </a:solidFill>
                <a:latin typeface="Courier New"/>
                <a:cs typeface="Courier New"/>
              </a:rPr>
              <a:t> </a:t>
            </a:r>
            <a:r>
              <a:rPr dirty="0" sz="1700" spc="-305">
                <a:solidFill>
                  <a:srgbClr val="D1666D"/>
                </a:solidFill>
                <a:latin typeface="Courier New"/>
                <a:cs typeface="Courier New"/>
              </a:rPr>
              <a:t>Required</a:t>
            </a:r>
            <a:endParaRPr sz="1700">
              <a:latin typeface="Courier New"/>
              <a:cs typeface="Courier New"/>
            </a:endParaRPr>
          </a:p>
          <a:p>
            <a:pPr marL="24130" marR="5080" indent="-12065">
              <a:lnSpc>
                <a:spcPct val="128200"/>
              </a:lnSpc>
              <a:spcBef>
                <a:spcPts val="969"/>
              </a:spcBef>
              <a:tabLst>
                <a:tab pos="325755" algn="l"/>
              </a:tabLst>
            </a:pPr>
            <a:r>
              <a:rPr dirty="0" sz="1500" spc="-25">
                <a:solidFill>
                  <a:srgbClr val="808087"/>
                </a:solidFill>
                <a:latin typeface="Arial"/>
                <a:cs typeface="Arial"/>
              </a:rPr>
              <a:t>ID</a:t>
            </a: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	</a:t>
            </a:r>
            <a:r>
              <a:rPr dirty="0" sz="1500" spc="10">
                <a:solidFill>
                  <a:srgbClr val="808087"/>
                </a:solidFill>
                <a:latin typeface="Arial"/>
                <a:cs typeface="Arial"/>
              </a:rPr>
              <a:t>of</a:t>
            </a:r>
            <a:r>
              <a:rPr dirty="0" sz="1500" spc="12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808087"/>
                </a:solidFill>
                <a:latin typeface="Arial"/>
                <a:cs typeface="Arial"/>
              </a:rPr>
              <a:t>the</a:t>
            </a:r>
            <a:r>
              <a:rPr dirty="0" sz="1500" spc="17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model</a:t>
            </a:r>
            <a:r>
              <a:rPr dirty="0" sz="1500" spc="1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9C9CA3"/>
                </a:solidFill>
                <a:latin typeface="Arial"/>
                <a:cs typeface="Arial"/>
              </a:rPr>
              <a:t>t</a:t>
            </a:r>
            <a:r>
              <a:rPr dirty="0" sz="1500" spc="95">
                <a:solidFill>
                  <a:srgbClr val="808087"/>
                </a:solidFill>
                <a:latin typeface="Arial"/>
                <a:cs typeface="Arial"/>
              </a:rPr>
              <a:t>o</a:t>
            </a:r>
            <a:r>
              <a:rPr dirty="0" sz="1500" spc="-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use</a:t>
            </a:r>
            <a:r>
              <a:rPr dirty="0" sz="1500" spc="75">
                <a:solidFill>
                  <a:srgbClr val="9C9CA3"/>
                </a:solidFill>
                <a:latin typeface="Arial"/>
                <a:cs typeface="Arial"/>
              </a:rPr>
              <a:t>.</a:t>
            </a:r>
            <a:r>
              <a:rPr dirty="0" sz="1500" spc="-130">
                <a:solidFill>
                  <a:srgbClr val="9C9CA3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808087"/>
                </a:solidFill>
                <a:latin typeface="Arial"/>
                <a:cs typeface="Arial"/>
              </a:rPr>
              <a:t>See</a:t>
            </a:r>
            <a:r>
              <a:rPr dirty="0" sz="1500" spc="8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808087"/>
                </a:solidFill>
                <a:latin typeface="Arial"/>
                <a:cs typeface="Arial"/>
              </a:rPr>
              <a:t>the</a:t>
            </a:r>
            <a:r>
              <a:rPr dirty="0" sz="1500" spc="27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50A38A"/>
                </a:solidFill>
                <a:latin typeface="Arial"/>
                <a:cs typeface="Arial"/>
              </a:rPr>
              <a:t>model</a:t>
            </a:r>
            <a:r>
              <a:rPr dirty="0" sz="1500" spc="-10" b="1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50A38A"/>
                </a:solidFill>
                <a:latin typeface="Arial"/>
                <a:cs typeface="Arial"/>
              </a:rPr>
              <a:t>endpoint</a:t>
            </a:r>
            <a:r>
              <a:rPr dirty="0" sz="1500" spc="75" b="1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50A38A"/>
                </a:solidFill>
                <a:latin typeface="Arial"/>
                <a:cs typeface="Arial"/>
              </a:rPr>
              <a:t>compatibility</a:t>
            </a:r>
            <a:r>
              <a:rPr dirty="0" sz="1500" spc="125" b="1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08087"/>
                </a:solidFill>
                <a:latin typeface="Arial"/>
                <a:cs typeface="Arial"/>
              </a:rPr>
              <a:t>table</a:t>
            </a:r>
            <a:r>
              <a:rPr dirty="0" sz="1500" spc="2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808087"/>
                </a:solidFill>
                <a:latin typeface="Arial"/>
                <a:cs typeface="Arial"/>
              </a:rPr>
              <a:t>for </a:t>
            </a: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details</a:t>
            </a:r>
            <a:r>
              <a:rPr dirty="0" sz="1500" spc="4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on</a:t>
            </a:r>
            <a:r>
              <a:rPr dirty="0" sz="1500" spc="-9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808087"/>
                </a:solidFill>
                <a:latin typeface="Arial"/>
                <a:cs typeface="Arial"/>
              </a:rPr>
              <a:t>which</a:t>
            </a:r>
            <a:r>
              <a:rPr dirty="0" sz="1500" spc="-3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models</a:t>
            </a:r>
            <a:r>
              <a:rPr dirty="0" sz="1500" spc="8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work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808087"/>
                </a:solidFill>
                <a:latin typeface="Arial"/>
                <a:cs typeface="Arial"/>
              </a:rPr>
              <a:t>with</a:t>
            </a:r>
            <a:r>
              <a:rPr dirty="0" sz="1500" spc="-4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100">
                <a:solidFill>
                  <a:srgbClr val="808087"/>
                </a:solidFill>
                <a:latin typeface="Arial"/>
                <a:cs typeface="Arial"/>
              </a:rPr>
              <a:t>the</a:t>
            </a:r>
            <a:r>
              <a:rPr dirty="0" sz="1500" spc="-9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Chat </a:t>
            </a:r>
            <a:r>
              <a:rPr dirty="0" sz="1500" spc="105">
                <a:solidFill>
                  <a:srgbClr val="808087"/>
                </a:solidFill>
                <a:latin typeface="Arial"/>
                <a:cs typeface="Arial"/>
              </a:rPr>
              <a:t>API.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359085" y="5303843"/>
            <a:ext cx="247523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5855" algn="l"/>
                <a:tab pos="1704339" algn="l"/>
              </a:tabLst>
            </a:pPr>
            <a:r>
              <a:rPr dirty="0" sz="1500" spc="55">
                <a:solidFill>
                  <a:srgbClr val="181818"/>
                </a:solidFill>
                <a:latin typeface="Arial"/>
                <a:cs typeface="Arial"/>
              </a:rPr>
              <a:t>messages</a:t>
            </a:r>
            <a:r>
              <a:rPr dirty="0" sz="1500">
                <a:solidFill>
                  <a:srgbClr val="181818"/>
                </a:solidFill>
                <a:latin typeface="Arial"/>
                <a:cs typeface="Arial"/>
              </a:rPr>
              <a:t>	</a:t>
            </a:r>
            <a:r>
              <a:rPr dirty="0" sz="1500" spc="-10">
                <a:solidFill>
                  <a:srgbClr val="9C9CA3"/>
                </a:solidFill>
                <a:latin typeface="Arial"/>
                <a:cs typeface="Arial"/>
              </a:rPr>
              <a:t>array</a:t>
            </a:r>
            <a:r>
              <a:rPr dirty="0" sz="1500">
                <a:solidFill>
                  <a:srgbClr val="9C9CA3"/>
                </a:solidFill>
                <a:latin typeface="Arial"/>
                <a:cs typeface="Arial"/>
              </a:rPr>
              <a:t>	</a:t>
            </a:r>
            <a:r>
              <a:rPr dirty="0" sz="1700" spc="-305">
                <a:solidFill>
                  <a:srgbClr val="D1666D"/>
                </a:solidFill>
                <a:latin typeface="Courier New"/>
                <a:cs typeface="Courier New"/>
              </a:rPr>
              <a:t>Required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363646" y="5654477"/>
            <a:ext cx="6579234" cy="1028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255">
              <a:lnSpc>
                <a:spcPct val="134200"/>
              </a:lnSpc>
              <a:spcBef>
                <a:spcPts val="100"/>
              </a:spcBef>
            </a:pP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A</a:t>
            </a:r>
            <a:r>
              <a:rPr dirty="0" sz="1500" spc="5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list</a:t>
            </a:r>
            <a:r>
              <a:rPr dirty="0" sz="1500" spc="-2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of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08087"/>
                </a:solidFill>
                <a:latin typeface="Arial"/>
                <a:cs typeface="Arial"/>
              </a:rPr>
              <a:t>messages </a:t>
            </a:r>
            <a:r>
              <a:rPr dirty="0" sz="1500" spc="80">
                <a:solidFill>
                  <a:srgbClr val="808087"/>
                </a:solidFill>
                <a:latin typeface="Arial"/>
                <a:cs typeface="Arial"/>
              </a:rPr>
              <a:t>comprising</a:t>
            </a:r>
            <a:r>
              <a:rPr dirty="0" sz="1500" spc="114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08087"/>
                </a:solidFill>
                <a:latin typeface="Arial"/>
                <a:cs typeface="Arial"/>
              </a:rPr>
              <a:t>the</a:t>
            </a: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conversation</a:t>
            </a:r>
            <a:r>
              <a:rPr dirty="0" sz="1500" spc="2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so</a:t>
            </a:r>
            <a:r>
              <a:rPr dirty="0" sz="1500" spc="-4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far.</a:t>
            </a:r>
            <a:r>
              <a:rPr dirty="0" sz="1500" spc="-17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0A38A"/>
                </a:solidFill>
                <a:latin typeface="Arial"/>
                <a:cs typeface="Arial"/>
              </a:rPr>
              <a:t>Example</a:t>
            </a:r>
            <a:r>
              <a:rPr dirty="0" sz="1500" spc="45" b="1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50A38A"/>
                </a:solidFill>
                <a:latin typeface="Arial"/>
                <a:cs typeface="Arial"/>
              </a:rPr>
              <a:t>Python code</a:t>
            </a:r>
            <a:r>
              <a:rPr dirty="0" sz="1500" spc="-10" b="1">
                <a:solidFill>
                  <a:srgbClr val="808087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 marL="34290">
              <a:lnSpc>
                <a:spcPct val="100000"/>
              </a:lnSpc>
              <a:spcBef>
                <a:spcPts val="605"/>
              </a:spcBef>
            </a:pPr>
            <a:r>
              <a:rPr dirty="0" sz="2050" spc="90">
                <a:solidFill>
                  <a:srgbClr val="50A38A"/>
                </a:solidFill>
                <a:latin typeface="Times New Roman"/>
                <a:cs typeface="Times New Roman"/>
              </a:rPr>
              <a:t>+</a:t>
            </a:r>
            <a:r>
              <a:rPr dirty="0" sz="2050" spc="-15">
                <a:solidFill>
                  <a:srgbClr val="50A38A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50A38A"/>
                </a:solidFill>
                <a:latin typeface="Arial"/>
                <a:cs typeface="Arial"/>
              </a:rPr>
              <a:t>Show</a:t>
            </a:r>
            <a:r>
              <a:rPr dirty="0" sz="1500" spc="50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50A38A"/>
                </a:solidFill>
                <a:latin typeface="Arial"/>
                <a:cs typeface="Arial"/>
              </a:rPr>
              <a:t>properties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369954" y="7147600"/>
            <a:ext cx="10864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240">
                <a:solidFill>
                  <a:srgbClr val="2A2A2D"/>
                </a:solidFill>
                <a:latin typeface="Arial"/>
                <a:cs typeface="Arial"/>
              </a:rPr>
              <a:t>functions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587841" y="7122154"/>
            <a:ext cx="46037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65">
                <a:solidFill>
                  <a:srgbClr val="9C9CA3"/>
                </a:solidFill>
                <a:latin typeface="Courier New"/>
                <a:cs typeface="Courier New"/>
              </a:rPr>
              <a:t>array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174825" y="7147600"/>
            <a:ext cx="7499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9C9CA3"/>
                </a:solidFill>
                <a:latin typeface="Arial"/>
                <a:cs typeface="Arial"/>
              </a:rPr>
              <a:t>Optional</a:t>
            </a:r>
            <a:endParaRPr sz="15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371948" y="7526023"/>
            <a:ext cx="5475605" cy="68008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A</a:t>
            </a:r>
            <a:r>
              <a:rPr dirty="0" sz="1500" spc="2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list</a:t>
            </a:r>
            <a:r>
              <a:rPr dirty="0" sz="1500" spc="-6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of</a:t>
            </a:r>
            <a:r>
              <a:rPr dirty="0" sz="1500" spc="9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functions</a:t>
            </a:r>
            <a:r>
              <a:rPr dirty="0" sz="1500" spc="13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the</a:t>
            </a:r>
            <a:r>
              <a:rPr dirty="0" sz="1500" spc="-9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08087"/>
                </a:solidFill>
                <a:latin typeface="Arial"/>
                <a:cs typeface="Arial"/>
              </a:rPr>
              <a:t>model</a:t>
            </a:r>
            <a:r>
              <a:rPr dirty="0" sz="1500" spc="-5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100">
                <a:solidFill>
                  <a:srgbClr val="808087"/>
                </a:solidFill>
                <a:latin typeface="Arial"/>
                <a:cs typeface="Arial"/>
              </a:rPr>
              <a:t>may</a:t>
            </a:r>
            <a:r>
              <a:rPr dirty="0" sz="1500" spc="-8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08087"/>
                </a:solidFill>
                <a:latin typeface="Arial"/>
                <a:cs typeface="Arial"/>
              </a:rPr>
              <a:t>generate</a:t>
            </a:r>
            <a:r>
              <a:rPr dirty="0" sz="1500" spc="2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114">
                <a:solidFill>
                  <a:srgbClr val="6E6D75"/>
                </a:solidFill>
                <a:latin typeface="Arial"/>
                <a:cs typeface="Arial"/>
              </a:rPr>
              <a:t>JS0N</a:t>
            </a:r>
            <a:r>
              <a:rPr dirty="0" sz="1500" spc="-10">
                <a:solidFill>
                  <a:srgbClr val="6E6D75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6E6D75"/>
                </a:solidFill>
                <a:latin typeface="Arial"/>
                <a:cs typeface="Arial"/>
              </a:rPr>
              <a:t>inputs</a:t>
            </a:r>
            <a:r>
              <a:rPr dirty="0" sz="1500" spc="-65">
                <a:solidFill>
                  <a:srgbClr val="6E6D75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808087"/>
                </a:solidFill>
                <a:latin typeface="Arial"/>
                <a:cs typeface="Arial"/>
              </a:rPr>
              <a:t>for.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359"/>
              </a:spcBef>
            </a:pPr>
            <a:r>
              <a:rPr dirty="0" sz="2300" spc="90">
                <a:solidFill>
                  <a:srgbClr val="50A38A"/>
                </a:solidFill>
                <a:latin typeface="Arial"/>
                <a:cs typeface="Arial"/>
              </a:rPr>
              <a:t>+</a:t>
            </a:r>
            <a:r>
              <a:rPr dirty="0" sz="2300" spc="-225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0A38A"/>
                </a:solidFill>
                <a:latin typeface="Arial"/>
                <a:cs typeface="Arial"/>
              </a:rPr>
              <a:t>Show</a:t>
            </a:r>
            <a:r>
              <a:rPr dirty="0" sz="1500" spc="40">
                <a:solidFill>
                  <a:srgbClr val="50A38A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50A38A"/>
                </a:solidFill>
                <a:latin typeface="Arial"/>
                <a:cs typeface="Arial"/>
              </a:rPr>
              <a:t>properties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369954" y="8659042"/>
            <a:ext cx="15195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245">
                <a:solidFill>
                  <a:srgbClr val="424249"/>
                </a:solidFill>
                <a:latin typeface="Arial"/>
                <a:cs typeface="Arial"/>
              </a:rPr>
              <a:t>f</a:t>
            </a:r>
            <a:r>
              <a:rPr dirty="0" sz="1500" spc="245">
                <a:solidFill>
                  <a:srgbClr val="181818"/>
                </a:solidFill>
                <a:latin typeface="Arial"/>
                <a:cs typeface="Arial"/>
              </a:rPr>
              <a:t>unction</a:t>
            </a:r>
            <a:r>
              <a:rPr dirty="0" sz="1500" spc="245">
                <a:solidFill>
                  <a:srgbClr val="424249"/>
                </a:solidFill>
                <a:latin typeface="Arial"/>
                <a:cs typeface="Arial"/>
              </a:rPr>
              <a:t>_</a:t>
            </a:r>
            <a:r>
              <a:rPr dirty="0" sz="1500" spc="245">
                <a:solidFill>
                  <a:srgbClr val="181818"/>
                </a:solidFill>
                <a:latin typeface="Arial"/>
                <a:cs typeface="Arial"/>
              </a:rPr>
              <a:t>call</a:t>
            </a:r>
            <a:endParaRPr sz="15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073199" y="8633597"/>
            <a:ext cx="220726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0975" algn="l"/>
              </a:tabLst>
            </a:pPr>
            <a:r>
              <a:rPr dirty="0" sz="1400" spc="75">
                <a:solidFill>
                  <a:srgbClr val="9C9CA3"/>
                </a:solidFill>
                <a:latin typeface="Arial"/>
                <a:cs typeface="Arial"/>
              </a:rPr>
              <a:t>string</a:t>
            </a:r>
            <a:r>
              <a:rPr dirty="0" sz="1400" spc="-80">
                <a:solidFill>
                  <a:srgbClr val="9C9CA3"/>
                </a:solidFill>
                <a:latin typeface="Arial"/>
                <a:cs typeface="Arial"/>
              </a:rPr>
              <a:t> </a:t>
            </a:r>
            <a:r>
              <a:rPr dirty="0" sz="1700" spc="-335">
                <a:solidFill>
                  <a:srgbClr val="9C9CA3"/>
                </a:solidFill>
                <a:latin typeface="Courier New"/>
                <a:cs typeface="Courier New"/>
              </a:rPr>
              <a:t>or</a:t>
            </a:r>
            <a:r>
              <a:rPr dirty="0" sz="1700" spc="-695">
                <a:solidFill>
                  <a:srgbClr val="9C9CA3"/>
                </a:solidFill>
                <a:latin typeface="Courier New"/>
                <a:cs typeface="Courier New"/>
              </a:rPr>
              <a:t> </a:t>
            </a:r>
            <a:r>
              <a:rPr dirty="0" sz="1400" spc="65">
                <a:solidFill>
                  <a:srgbClr val="9C9CA3"/>
                </a:solidFill>
                <a:latin typeface="Arial"/>
                <a:cs typeface="Arial"/>
              </a:rPr>
              <a:t>object</a:t>
            </a:r>
            <a:r>
              <a:rPr dirty="0" sz="1400">
                <a:solidFill>
                  <a:srgbClr val="9C9CA3"/>
                </a:solidFill>
                <a:latin typeface="Arial"/>
                <a:cs typeface="Arial"/>
              </a:rPr>
              <a:t>	</a:t>
            </a:r>
            <a:r>
              <a:rPr dirty="0" sz="1400" spc="65">
                <a:solidFill>
                  <a:srgbClr val="9C9CA3"/>
                </a:solidFill>
                <a:latin typeface="Arial"/>
                <a:cs typeface="Arial"/>
              </a:rPr>
              <a:t>Opt</a:t>
            </a:r>
            <a:r>
              <a:rPr dirty="0" sz="1400" spc="65">
                <a:solidFill>
                  <a:srgbClr val="808087"/>
                </a:solidFill>
                <a:latin typeface="Arial"/>
                <a:cs typeface="Arial"/>
              </a:rPr>
              <a:t>i</a:t>
            </a:r>
            <a:r>
              <a:rPr dirty="0" sz="1400" spc="65">
                <a:solidFill>
                  <a:srgbClr val="9C9CA3"/>
                </a:solidFill>
                <a:latin typeface="Arial"/>
                <a:cs typeface="Arial"/>
              </a:rPr>
              <a:t>ona</a:t>
            </a:r>
            <a:r>
              <a:rPr dirty="0" sz="1400" spc="65">
                <a:solidFill>
                  <a:srgbClr val="808087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336720" y="9011711"/>
            <a:ext cx="6920865" cy="918844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40005" marR="30480" indent="-1905">
              <a:lnSpc>
                <a:spcPct val="131200"/>
              </a:lnSpc>
              <a:spcBef>
                <a:spcPts val="45"/>
              </a:spcBef>
            </a:pP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Controls</a:t>
            </a:r>
            <a:r>
              <a:rPr dirty="0" sz="1500" spc="1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how</a:t>
            </a:r>
            <a:r>
              <a:rPr dirty="0" sz="1500" spc="-6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08087"/>
                </a:solidFill>
                <a:latin typeface="Arial"/>
                <a:cs typeface="Arial"/>
              </a:rPr>
              <a:t>the</a:t>
            </a: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model</a:t>
            </a: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calls</a:t>
            </a:r>
            <a:r>
              <a:rPr dirty="0" sz="1500" spc="5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functions.</a:t>
            </a:r>
            <a:r>
              <a:rPr dirty="0" sz="1500" spc="2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baseline="64814" sz="900">
                <a:solidFill>
                  <a:srgbClr val="808087"/>
                </a:solidFill>
                <a:latin typeface="Arial"/>
                <a:cs typeface="Arial"/>
              </a:rPr>
              <a:t>11</a:t>
            </a: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none</a:t>
            </a:r>
            <a:r>
              <a:rPr dirty="0" baseline="64814" sz="900">
                <a:solidFill>
                  <a:srgbClr val="808087"/>
                </a:solidFill>
                <a:latin typeface="Arial"/>
                <a:cs typeface="Arial"/>
              </a:rPr>
              <a:t>11</a:t>
            </a:r>
            <a:r>
              <a:rPr dirty="0" baseline="64814" sz="900" spc="34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808087"/>
                </a:solidFill>
                <a:latin typeface="Arial"/>
                <a:cs typeface="Arial"/>
              </a:rPr>
              <a:t>means</a:t>
            </a:r>
            <a:r>
              <a:rPr dirty="0" sz="1500" spc="-2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the</a:t>
            </a:r>
            <a:r>
              <a:rPr dirty="0" sz="1500" spc="-3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08087"/>
                </a:solidFill>
                <a:latin typeface="Arial"/>
                <a:cs typeface="Arial"/>
              </a:rPr>
              <a:t>model</a:t>
            </a:r>
            <a:r>
              <a:rPr dirty="0" sz="1500" spc="-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08087"/>
                </a:solidFill>
                <a:latin typeface="Arial"/>
                <a:cs typeface="Arial"/>
              </a:rPr>
              <a:t>will</a:t>
            </a:r>
            <a:r>
              <a:rPr dirty="0" sz="1500" spc="-8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08087"/>
                </a:solidFill>
                <a:latin typeface="Arial"/>
                <a:cs typeface="Arial"/>
              </a:rPr>
              <a:t>not </a:t>
            </a:r>
            <a:r>
              <a:rPr dirty="0" sz="1500" spc="85">
                <a:solidFill>
                  <a:srgbClr val="808087"/>
                </a:solidFill>
                <a:latin typeface="Arial"/>
                <a:cs typeface="Arial"/>
              </a:rPr>
              <a:t>call</a:t>
            </a:r>
            <a:r>
              <a:rPr dirty="0" sz="1500" spc="-4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a</a:t>
            </a:r>
            <a:r>
              <a:rPr dirty="0" sz="1500" spc="-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08087"/>
                </a:solidFill>
                <a:latin typeface="Arial"/>
                <a:cs typeface="Arial"/>
              </a:rPr>
              <a:t>function</a:t>
            </a:r>
            <a:r>
              <a:rPr dirty="0" sz="1500" spc="5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105">
                <a:solidFill>
                  <a:srgbClr val="808087"/>
                </a:solidFill>
                <a:latin typeface="Arial"/>
                <a:cs typeface="Arial"/>
              </a:rPr>
              <a:t>and</a:t>
            </a:r>
            <a:r>
              <a:rPr dirty="0" sz="1500" spc="-17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instead</a:t>
            </a:r>
            <a:r>
              <a:rPr dirty="0" sz="1500" spc="-1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08087"/>
                </a:solidFill>
                <a:latin typeface="Arial"/>
                <a:cs typeface="Arial"/>
              </a:rPr>
              <a:t>generates</a:t>
            </a: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a</a:t>
            </a:r>
            <a:r>
              <a:rPr dirty="0" sz="1500" spc="-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808087"/>
                </a:solidFill>
                <a:latin typeface="Arial"/>
                <a:cs typeface="Arial"/>
              </a:rPr>
              <a:t>message.</a:t>
            </a:r>
            <a:r>
              <a:rPr dirty="0" sz="1500" spc="2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baseline="55555" sz="975" spc="75">
                <a:solidFill>
                  <a:srgbClr val="808087"/>
                </a:solidFill>
                <a:latin typeface="Arial"/>
                <a:cs typeface="Arial"/>
              </a:rPr>
              <a:t>11</a:t>
            </a:r>
            <a:r>
              <a:rPr dirty="0" sz="1500" spc="50">
                <a:solidFill>
                  <a:srgbClr val="808087"/>
                </a:solidFill>
                <a:latin typeface="Arial"/>
                <a:cs typeface="Arial"/>
              </a:rPr>
              <a:t>auto</a:t>
            </a:r>
            <a:r>
              <a:rPr dirty="0" baseline="55555" sz="975" spc="75">
                <a:solidFill>
                  <a:srgbClr val="808087"/>
                </a:solidFill>
                <a:latin typeface="Arial"/>
                <a:cs typeface="Arial"/>
              </a:rPr>
              <a:t>11</a:t>
            </a:r>
            <a:r>
              <a:rPr dirty="0" baseline="55555" sz="975" spc="97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08087"/>
                </a:solidFill>
                <a:latin typeface="Arial"/>
                <a:cs typeface="Arial"/>
              </a:rPr>
              <a:t>means</a:t>
            </a:r>
            <a:r>
              <a:rPr dirty="0" sz="1500" spc="-3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08087"/>
                </a:solidFill>
                <a:latin typeface="Arial"/>
                <a:cs typeface="Arial"/>
              </a:rPr>
              <a:t>the</a:t>
            </a: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808087"/>
                </a:solidFill>
                <a:latin typeface="Arial"/>
                <a:cs typeface="Arial"/>
              </a:rPr>
              <a:t>model </a:t>
            </a: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can </a:t>
            </a: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pick</a:t>
            </a:r>
            <a:r>
              <a:rPr dirty="0" sz="1500" spc="-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between</a:t>
            </a:r>
            <a:r>
              <a:rPr dirty="0" sz="1500" spc="-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08087"/>
                </a:solidFill>
                <a:latin typeface="Arial"/>
                <a:cs typeface="Arial"/>
              </a:rPr>
              <a:t>generating</a:t>
            </a:r>
            <a:r>
              <a:rPr dirty="0" sz="1500" spc="4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08087"/>
                </a:solidFill>
                <a:latin typeface="Arial"/>
                <a:cs typeface="Arial"/>
              </a:rPr>
              <a:t>a</a:t>
            </a:r>
            <a:r>
              <a:rPr dirty="0" sz="1500" spc="-9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message</a:t>
            </a:r>
            <a:r>
              <a:rPr dirty="0" sz="1500" spc="1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8087"/>
                </a:solidFill>
                <a:latin typeface="Arial"/>
                <a:cs typeface="Arial"/>
              </a:rPr>
              <a:t>or</a:t>
            </a:r>
            <a:r>
              <a:rPr dirty="0" sz="1500" spc="-8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calling</a:t>
            </a:r>
            <a:r>
              <a:rPr dirty="0" sz="1500" spc="1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a</a:t>
            </a:r>
            <a:r>
              <a:rPr dirty="0" sz="1500" spc="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808087"/>
                </a:solidFill>
                <a:latin typeface="Arial"/>
                <a:cs typeface="Arial"/>
              </a:rPr>
              <a:t>funct</a:t>
            </a:r>
            <a:r>
              <a:rPr dirty="0" sz="1500" spc="95">
                <a:solidFill>
                  <a:srgbClr val="9C9CA3"/>
                </a:solidFill>
                <a:latin typeface="Arial"/>
                <a:cs typeface="Arial"/>
              </a:rPr>
              <a:t>i</a:t>
            </a:r>
            <a:r>
              <a:rPr dirty="0" sz="1500" spc="95">
                <a:solidFill>
                  <a:srgbClr val="808087"/>
                </a:solidFill>
                <a:latin typeface="Arial"/>
                <a:cs typeface="Arial"/>
              </a:rPr>
              <a:t>on.</a:t>
            </a:r>
            <a:r>
              <a:rPr dirty="0" sz="1500" spc="-17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Spec</a:t>
            </a:r>
            <a:r>
              <a:rPr dirty="0" sz="1500" spc="75">
                <a:solidFill>
                  <a:srgbClr val="9C9CA3"/>
                </a:solidFill>
                <a:latin typeface="Arial"/>
                <a:cs typeface="Arial"/>
              </a:rPr>
              <a:t>i</a:t>
            </a:r>
            <a:r>
              <a:rPr dirty="0" sz="1500" spc="75">
                <a:solidFill>
                  <a:srgbClr val="808087"/>
                </a:solidFill>
                <a:latin typeface="Arial"/>
                <a:cs typeface="Arial"/>
              </a:rPr>
              <a:t>fying</a:t>
            </a:r>
            <a:r>
              <a:rPr dirty="0" sz="1500" spc="-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808087"/>
                </a:solidFill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368223" y="9973538"/>
            <a:ext cx="205676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08087"/>
                </a:solidFill>
                <a:latin typeface="Arial"/>
                <a:cs typeface="Arial"/>
              </a:rPr>
              <a:t>particular </a:t>
            </a:r>
            <a:r>
              <a:rPr dirty="0" sz="1500" spc="85">
                <a:solidFill>
                  <a:srgbClr val="808087"/>
                </a:solidFill>
                <a:latin typeface="Arial"/>
                <a:cs typeface="Arial"/>
              </a:rPr>
              <a:t>function</a:t>
            </a:r>
            <a:r>
              <a:rPr dirty="0" sz="1500" spc="4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808087"/>
                </a:solidFill>
                <a:latin typeface="Arial"/>
                <a:cs typeface="Arial"/>
              </a:rPr>
              <a:t>via</a:t>
            </a:r>
            <a:endParaRPr sz="15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533094" y="9973538"/>
            <a:ext cx="90614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1285"/>
              </a:lnSpc>
              <a:spcBef>
                <a:spcPts val="100"/>
              </a:spcBef>
            </a:pPr>
            <a:r>
              <a:rPr dirty="0" sz="1500">
                <a:solidFill>
                  <a:srgbClr val="808087"/>
                </a:solidFill>
                <a:latin typeface="Arial"/>
                <a:cs typeface="Arial"/>
              </a:rPr>
              <a:t>{</a:t>
            </a:r>
            <a:r>
              <a:rPr dirty="0" sz="1500" spc="-3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baseline="75757" sz="825">
                <a:solidFill>
                  <a:srgbClr val="9C9CA3"/>
                </a:solidFill>
                <a:latin typeface="Arial"/>
                <a:cs typeface="Arial"/>
              </a:rPr>
              <a:t>11</a:t>
            </a:r>
            <a:r>
              <a:rPr dirty="0" baseline="75757" sz="825" spc="-7">
                <a:solidFill>
                  <a:srgbClr val="9C9CA3"/>
                </a:solidFill>
                <a:latin typeface="Arial"/>
                <a:cs typeface="Arial"/>
              </a:rPr>
              <a:t> </a:t>
            </a:r>
            <a:r>
              <a:rPr dirty="0" sz="1400" spc="-30">
                <a:solidFill>
                  <a:srgbClr val="808087"/>
                </a:solidFill>
                <a:latin typeface="Arial"/>
                <a:cs typeface="Arial"/>
              </a:rPr>
              <a:t>name</a:t>
            </a:r>
            <a:r>
              <a:rPr dirty="0" sz="1400" spc="-12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baseline="75757" sz="825" spc="209">
                <a:solidFill>
                  <a:srgbClr val="9C9CA3"/>
                </a:solidFill>
                <a:latin typeface="Arial"/>
                <a:cs typeface="Arial"/>
              </a:rPr>
              <a:t>11</a:t>
            </a:r>
            <a:endParaRPr baseline="75757" sz="825">
              <a:latin typeface="Arial"/>
              <a:cs typeface="Arial"/>
            </a:endParaRPr>
          </a:p>
          <a:p>
            <a:pPr algn="r" marR="30480">
              <a:lnSpc>
                <a:spcPts val="325"/>
              </a:lnSpc>
            </a:pPr>
            <a:r>
              <a:rPr dirty="0" sz="550" spc="40">
                <a:solidFill>
                  <a:srgbClr val="808087"/>
                </a:solidFill>
                <a:latin typeface="Arial"/>
                <a:cs typeface="Arial"/>
              </a:rPr>
              <a:t>:</a:t>
            </a:r>
            <a:endParaRPr sz="5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529605" y="9973538"/>
            <a:ext cx="354076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ts val="1285"/>
              </a:lnSpc>
              <a:spcBef>
                <a:spcPts val="100"/>
              </a:spcBef>
              <a:tabLst>
                <a:tab pos="1736089" algn="l"/>
              </a:tabLst>
            </a:pPr>
            <a:r>
              <a:rPr dirty="0" baseline="75757" sz="825" spc="-97">
                <a:solidFill>
                  <a:srgbClr val="9C9CA3"/>
                </a:solidFill>
                <a:latin typeface="Arial"/>
                <a:cs typeface="Arial"/>
              </a:rPr>
              <a:t>11</a:t>
            </a:r>
            <a:r>
              <a:rPr dirty="0" sz="1500" spc="-65">
                <a:solidFill>
                  <a:srgbClr val="808087"/>
                </a:solidFill>
                <a:latin typeface="Arial"/>
                <a:cs typeface="Arial"/>
              </a:rPr>
              <a:t>my</a:t>
            </a:r>
            <a:r>
              <a:rPr dirty="0" sz="1500" spc="-21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225">
                <a:solidFill>
                  <a:srgbClr val="6E6D75"/>
                </a:solidFill>
                <a:latin typeface="Arial"/>
                <a:cs typeface="Arial"/>
              </a:rPr>
              <a:t>_</a:t>
            </a:r>
            <a:r>
              <a:rPr dirty="0" sz="1400" spc="225">
                <a:solidFill>
                  <a:srgbClr val="808087"/>
                </a:solidFill>
                <a:latin typeface="Arial"/>
                <a:cs typeface="Arial"/>
              </a:rPr>
              <a:t>function</a:t>
            </a:r>
            <a:r>
              <a:rPr dirty="0" sz="1400" spc="-215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baseline="75757" sz="825" spc="135">
                <a:solidFill>
                  <a:srgbClr val="808087"/>
                </a:solidFill>
                <a:latin typeface="Arial"/>
                <a:cs typeface="Arial"/>
              </a:rPr>
              <a:t>11</a:t>
            </a:r>
            <a:r>
              <a:rPr dirty="0" baseline="75757" sz="825">
                <a:solidFill>
                  <a:srgbClr val="808087"/>
                </a:solidFill>
                <a:latin typeface="Arial"/>
                <a:cs typeface="Arial"/>
              </a:rPr>
              <a:t>	</a:t>
            </a: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forces</a:t>
            </a:r>
            <a:r>
              <a:rPr dirty="0" sz="1500" spc="-5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08087"/>
                </a:solidFill>
                <a:latin typeface="Arial"/>
                <a:cs typeface="Arial"/>
              </a:rPr>
              <a:t>the</a:t>
            </a:r>
            <a:r>
              <a:rPr dirty="0" sz="1500" spc="114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model</a:t>
            </a:r>
            <a:r>
              <a:rPr dirty="0" sz="1500" spc="-30">
                <a:solidFill>
                  <a:srgbClr val="808087"/>
                </a:solidFill>
                <a:latin typeface="Arial"/>
                <a:cs typeface="Arial"/>
              </a:rPr>
              <a:t> </a:t>
            </a:r>
            <a:r>
              <a:rPr dirty="0" sz="1500" spc="30">
                <a:solidFill>
                  <a:srgbClr val="808087"/>
                </a:solidFill>
                <a:latin typeface="Arial"/>
                <a:cs typeface="Arial"/>
              </a:rPr>
              <a:t>to</a:t>
            </a:r>
            <a:endParaRPr sz="1500">
              <a:latin typeface="Arial"/>
              <a:cs typeface="Arial"/>
            </a:endParaRPr>
          </a:p>
          <a:p>
            <a:pPr algn="ctr" marR="501015">
              <a:lnSpc>
                <a:spcPts val="325"/>
              </a:lnSpc>
            </a:pPr>
            <a:r>
              <a:rPr dirty="0" sz="550" spc="15">
                <a:solidFill>
                  <a:srgbClr val="808087"/>
                </a:solidFill>
                <a:latin typeface="Arial"/>
                <a:cs typeface="Arial"/>
              </a:rPr>
              <a:t>}</a:t>
            </a:r>
            <a:endParaRPr sz="5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50A38A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4315554" y="203616"/>
            <a:ext cx="97790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C9CA3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9C9CA3"/>
                </a:solidFill>
                <a:latin typeface="Arial"/>
                <a:cs typeface="Arial"/>
              </a:rPr>
              <a:t>  </a:t>
            </a:r>
            <a:r>
              <a:rPr dirty="0" sz="1500" spc="65">
                <a:solidFill>
                  <a:srgbClr val="808087"/>
                </a:solidFill>
                <a:latin typeface="Arial"/>
                <a:cs typeface="Arial"/>
              </a:rPr>
              <a:t>Forum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1966680" y="1370022"/>
            <a:ext cx="163703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690" algn="l"/>
              </a:tabLst>
            </a:pPr>
            <a:r>
              <a:rPr dirty="0" u="heavy" sz="1300" spc="-50">
                <a:solidFill>
                  <a:srgbClr val="50A38A"/>
                </a:solidFill>
                <a:uFill>
                  <a:solidFill>
                    <a:srgbClr val="50A38A"/>
                  </a:solidFill>
                </a:uFill>
                <a:latin typeface="Arial"/>
                <a:cs typeface="Arial"/>
              </a:rPr>
              <a:t>[</a:t>
            </a:r>
            <a:r>
              <a:rPr dirty="0" sz="1300">
                <a:solidFill>
                  <a:srgbClr val="50A38A"/>
                </a:solidFill>
                <a:latin typeface="Arial"/>
                <a:cs typeface="Arial"/>
              </a:rPr>
              <a:t>	</a:t>
            </a:r>
            <a:r>
              <a:rPr dirty="0" u="heavy" sz="1300" b="1">
                <a:solidFill>
                  <a:srgbClr val="424249"/>
                </a:solidFill>
                <a:uFill>
                  <a:solidFill>
                    <a:srgbClr val="424249"/>
                  </a:solidFill>
                </a:uFill>
                <a:latin typeface="Arial"/>
                <a:cs typeface="Arial"/>
              </a:rPr>
              <a:t>NO</a:t>
            </a:r>
            <a:r>
              <a:rPr dirty="0" u="heavy" sz="1300" spc="-50" b="1">
                <a:solidFill>
                  <a:srgbClr val="424249"/>
                </a:solidFill>
                <a:uFill>
                  <a:solidFill>
                    <a:srgbClr val="424249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 spc="-10" b="1">
                <a:solidFill>
                  <a:srgbClr val="424249"/>
                </a:solidFill>
                <a:uFill>
                  <a:solidFill>
                    <a:srgbClr val="424249"/>
                  </a:solidFill>
                </a:uFill>
                <a:latin typeface="Arial"/>
                <a:cs typeface="Arial"/>
              </a:rPr>
              <a:t>STREAMING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3800836" y="1370022"/>
            <a:ext cx="129032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540" algn="l"/>
              </a:tabLst>
            </a:pPr>
            <a:r>
              <a:rPr dirty="0" u="heavy" sz="1300" spc="-50">
                <a:solidFill>
                  <a:srgbClr val="50A38A"/>
                </a:solidFill>
                <a:uFill>
                  <a:solidFill>
                    <a:srgbClr val="50A38A"/>
                  </a:solidFill>
                </a:uFill>
                <a:latin typeface="Arial"/>
                <a:cs typeface="Arial"/>
              </a:rPr>
              <a:t>]</a:t>
            </a:r>
            <a:r>
              <a:rPr dirty="0" sz="1300">
                <a:solidFill>
                  <a:srgbClr val="50A38A"/>
                </a:solidFill>
                <a:latin typeface="Arial"/>
                <a:cs typeface="Arial"/>
              </a:rPr>
              <a:t>	</a:t>
            </a:r>
            <a:r>
              <a:rPr dirty="0" sz="1300" spc="-10" b="1">
                <a:solidFill>
                  <a:srgbClr val="B3B3BF"/>
                </a:solidFill>
                <a:latin typeface="Arial"/>
                <a:cs typeface="Arial"/>
              </a:rPr>
              <a:t>STREAMING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5609938" y="181733"/>
            <a:ext cx="8572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4015" algn="l"/>
              </a:tabLst>
            </a:pPr>
            <a:r>
              <a:rPr dirty="0" sz="2000" spc="-25">
                <a:solidFill>
                  <a:srgbClr val="9C9CA3"/>
                </a:solidFill>
                <a:latin typeface="Arial"/>
                <a:cs typeface="Arial"/>
              </a:rPr>
              <a:t>(i)</a:t>
            </a:r>
            <a:r>
              <a:rPr dirty="0" sz="2000">
                <a:solidFill>
                  <a:srgbClr val="9C9CA3"/>
                </a:solidFill>
                <a:latin typeface="Arial"/>
                <a:cs typeface="Arial"/>
              </a:rPr>
              <a:t>	</a:t>
            </a:r>
            <a:r>
              <a:rPr dirty="0" sz="1500" spc="-10">
                <a:solidFill>
                  <a:srgbClr val="808087"/>
                </a:solidFill>
                <a:latin typeface="Arial"/>
                <a:cs typeface="Arial"/>
              </a:rPr>
              <a:t>Help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7281969" y="254506"/>
            <a:ext cx="6985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424249"/>
                </a:solidFill>
                <a:latin typeface="Arial"/>
                <a:cs typeface="Arial"/>
              </a:rPr>
              <a:t>L</a:t>
            </a:r>
            <a:r>
              <a:rPr dirty="0" sz="1500" spc="35">
                <a:solidFill>
                  <a:srgbClr val="6E6D75"/>
                </a:solidFill>
                <a:latin typeface="Arial"/>
                <a:cs typeface="Arial"/>
              </a:rPr>
              <a:t>up</a:t>
            </a:r>
            <a:r>
              <a:rPr dirty="0" sz="1500" spc="35">
                <a:solidFill>
                  <a:srgbClr val="424249"/>
                </a:solidFill>
                <a:latin typeface="Arial"/>
                <a:cs typeface="Arial"/>
              </a:rPr>
              <a:t>o.ai</a:t>
            </a:r>
            <a:endParaRPr sz="15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5535580" y="1360862"/>
            <a:ext cx="174752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" b="1">
                <a:solidFill>
                  <a:srgbClr val="B3B3BF"/>
                </a:solidFill>
                <a:latin typeface="Arial"/>
                <a:cs typeface="Arial"/>
              </a:rPr>
              <a:t>FUNCTION</a:t>
            </a:r>
            <a:r>
              <a:rPr dirty="0" sz="1300" spc="225" b="1">
                <a:solidFill>
                  <a:srgbClr val="B3B3B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B3B3BF"/>
                </a:solidFill>
                <a:latin typeface="Arial"/>
                <a:cs typeface="Arial"/>
              </a:rPr>
              <a:t>CALLING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1961824" y="2004687"/>
            <a:ext cx="1553210" cy="260350"/>
          </a:xfrm>
          <a:prstGeom prst="rect">
            <a:avLst/>
          </a:prstGeom>
          <a:solidFill>
            <a:srgbClr val="383A44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1500" spc="50">
                <a:solidFill>
                  <a:srgbClr val="B3B3BF"/>
                </a:solidFill>
                <a:latin typeface="Arial"/>
                <a:cs typeface="Arial"/>
              </a:rPr>
              <a:t>Example</a:t>
            </a:r>
            <a:r>
              <a:rPr dirty="0" sz="1500" spc="-15">
                <a:solidFill>
                  <a:srgbClr val="B3B3BF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B3B3BF"/>
                </a:solidFill>
                <a:latin typeface="Arial"/>
                <a:cs typeface="Arial"/>
              </a:rPr>
              <a:t>request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14117237" y="2000107"/>
            <a:ext cx="474980" cy="260350"/>
            <a:chOff x="14117237" y="2000107"/>
            <a:chExt cx="474980" cy="260350"/>
          </a:xfrm>
        </p:grpSpPr>
        <p:sp>
          <p:nvSpPr>
            <p:cNvPr id="58" name="object 58" descr=""/>
            <p:cNvSpPr/>
            <p:nvPr/>
          </p:nvSpPr>
          <p:spPr>
            <a:xfrm>
              <a:off x="14117237" y="2000107"/>
              <a:ext cx="294640" cy="260350"/>
            </a:xfrm>
            <a:custGeom>
              <a:avLst/>
              <a:gdLst/>
              <a:ahLst/>
              <a:cxnLst/>
              <a:rect l="l" t="t" r="r" b="b"/>
              <a:pathLst>
                <a:path w="294640" h="260350">
                  <a:moveTo>
                    <a:pt x="294345" y="260353"/>
                  </a:moveTo>
                  <a:lnTo>
                    <a:pt x="0" y="260353"/>
                  </a:lnTo>
                  <a:lnTo>
                    <a:pt x="0" y="0"/>
                  </a:lnTo>
                  <a:lnTo>
                    <a:pt x="294345" y="0"/>
                  </a:lnTo>
                  <a:lnTo>
                    <a:pt x="294345" y="260353"/>
                  </a:lnTo>
                  <a:close/>
                </a:path>
              </a:pathLst>
            </a:custGeom>
            <a:solidFill>
              <a:srgbClr val="383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4417625" y="2000107"/>
              <a:ext cx="64135" cy="260350"/>
            </a:xfrm>
            <a:custGeom>
              <a:avLst/>
              <a:gdLst/>
              <a:ahLst/>
              <a:cxnLst/>
              <a:rect l="l" t="t" r="r" b="b"/>
              <a:pathLst>
                <a:path w="64134" h="260350">
                  <a:moveTo>
                    <a:pt x="64072" y="260353"/>
                  </a:moveTo>
                  <a:lnTo>
                    <a:pt x="0" y="260353"/>
                  </a:lnTo>
                  <a:lnTo>
                    <a:pt x="0" y="0"/>
                  </a:lnTo>
                  <a:lnTo>
                    <a:pt x="64072" y="0"/>
                  </a:lnTo>
                  <a:lnTo>
                    <a:pt x="64072" y="260353"/>
                  </a:lnTo>
                  <a:close/>
                </a:path>
              </a:pathLst>
            </a:custGeom>
            <a:solidFill>
              <a:srgbClr val="4D4F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4490927" y="2000107"/>
              <a:ext cx="100965" cy="260350"/>
            </a:xfrm>
            <a:custGeom>
              <a:avLst/>
              <a:gdLst/>
              <a:ahLst/>
              <a:cxnLst/>
              <a:rect l="l" t="t" r="r" b="b"/>
              <a:pathLst>
                <a:path w="100965" h="260350">
                  <a:moveTo>
                    <a:pt x="100684" y="260353"/>
                  </a:moveTo>
                  <a:lnTo>
                    <a:pt x="0" y="260353"/>
                  </a:lnTo>
                  <a:lnTo>
                    <a:pt x="0" y="0"/>
                  </a:lnTo>
                  <a:lnTo>
                    <a:pt x="100684" y="0"/>
                  </a:lnTo>
                  <a:lnTo>
                    <a:pt x="100684" y="260353"/>
                  </a:lnTo>
                  <a:close/>
                </a:path>
              </a:pathLst>
            </a:custGeom>
            <a:solidFill>
              <a:srgbClr val="383A4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 descr=""/>
          <p:cNvGrpSpPr/>
          <p:nvPr/>
        </p:nvGrpSpPr>
        <p:grpSpPr>
          <a:xfrm>
            <a:off x="14674270" y="2000107"/>
            <a:ext cx="675640" cy="260350"/>
            <a:chOff x="14674270" y="2000107"/>
            <a:chExt cx="675640" cy="260350"/>
          </a:xfrm>
        </p:grpSpPr>
        <p:sp>
          <p:nvSpPr>
            <p:cNvPr id="62" name="object 62" descr=""/>
            <p:cNvSpPr/>
            <p:nvPr/>
          </p:nvSpPr>
          <p:spPr>
            <a:xfrm>
              <a:off x="14674270" y="2000107"/>
              <a:ext cx="96520" cy="260350"/>
            </a:xfrm>
            <a:custGeom>
              <a:avLst/>
              <a:gdLst/>
              <a:ahLst/>
              <a:cxnLst/>
              <a:rect l="l" t="t" r="r" b="b"/>
              <a:pathLst>
                <a:path w="96519" h="260350">
                  <a:moveTo>
                    <a:pt x="96108" y="260353"/>
                  </a:moveTo>
                  <a:lnTo>
                    <a:pt x="0" y="260353"/>
                  </a:lnTo>
                  <a:lnTo>
                    <a:pt x="0" y="0"/>
                  </a:lnTo>
                  <a:lnTo>
                    <a:pt x="96108" y="0"/>
                  </a:lnTo>
                  <a:lnTo>
                    <a:pt x="96108" y="260353"/>
                  </a:lnTo>
                  <a:close/>
                </a:path>
              </a:pathLst>
            </a:custGeom>
            <a:solidFill>
              <a:srgbClr val="383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4796655" y="2000107"/>
              <a:ext cx="55244" cy="260350"/>
            </a:xfrm>
            <a:custGeom>
              <a:avLst/>
              <a:gdLst/>
              <a:ahLst/>
              <a:cxnLst/>
              <a:rect l="l" t="t" r="r" b="b"/>
              <a:pathLst>
                <a:path w="55244" h="260350">
                  <a:moveTo>
                    <a:pt x="54918" y="260353"/>
                  </a:moveTo>
                  <a:lnTo>
                    <a:pt x="0" y="260353"/>
                  </a:lnTo>
                  <a:lnTo>
                    <a:pt x="0" y="0"/>
                  </a:lnTo>
                  <a:lnTo>
                    <a:pt x="54918" y="0"/>
                  </a:lnTo>
                  <a:lnTo>
                    <a:pt x="54918" y="260353"/>
                  </a:lnTo>
                  <a:close/>
                </a:path>
              </a:pathLst>
            </a:custGeom>
            <a:solidFill>
              <a:srgbClr val="4D4F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4869944" y="2000107"/>
              <a:ext cx="480059" cy="260350"/>
            </a:xfrm>
            <a:custGeom>
              <a:avLst/>
              <a:gdLst/>
              <a:ahLst/>
              <a:cxnLst/>
              <a:rect l="l" t="t" r="r" b="b"/>
              <a:pathLst>
                <a:path w="480059" h="260350">
                  <a:moveTo>
                    <a:pt x="479706" y="260353"/>
                  </a:moveTo>
                  <a:lnTo>
                    <a:pt x="0" y="260353"/>
                  </a:lnTo>
                  <a:lnTo>
                    <a:pt x="0" y="0"/>
                  </a:lnTo>
                  <a:lnTo>
                    <a:pt x="479706" y="0"/>
                  </a:lnTo>
                  <a:lnTo>
                    <a:pt x="479706" y="260353"/>
                  </a:lnTo>
                  <a:close/>
                </a:path>
              </a:pathLst>
            </a:custGeom>
            <a:solidFill>
              <a:srgbClr val="383A4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/>
          <p:nvPr/>
        </p:nvSpPr>
        <p:spPr>
          <a:xfrm>
            <a:off x="15444482" y="2072849"/>
            <a:ext cx="114935" cy="165100"/>
          </a:xfrm>
          <a:custGeom>
            <a:avLst/>
            <a:gdLst/>
            <a:ahLst/>
            <a:cxnLst/>
            <a:rect l="l" t="t" r="r" b="b"/>
            <a:pathLst>
              <a:path w="114934" h="165100">
                <a:moveTo>
                  <a:pt x="114414" y="164890"/>
                </a:moveTo>
                <a:lnTo>
                  <a:pt x="0" y="164890"/>
                </a:lnTo>
                <a:lnTo>
                  <a:pt x="0" y="0"/>
                </a:lnTo>
                <a:lnTo>
                  <a:pt x="114414" y="0"/>
                </a:lnTo>
                <a:lnTo>
                  <a:pt x="114414" y="164890"/>
                </a:lnTo>
                <a:close/>
              </a:path>
            </a:pathLst>
          </a:custGeom>
          <a:solidFill>
            <a:srgbClr val="383A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15772393" y="2000107"/>
            <a:ext cx="329565" cy="260350"/>
          </a:xfrm>
          <a:custGeom>
            <a:avLst/>
            <a:gdLst/>
            <a:ahLst/>
            <a:cxnLst/>
            <a:rect l="l" t="t" r="r" b="b"/>
            <a:pathLst>
              <a:path w="329565" h="260350">
                <a:moveTo>
                  <a:pt x="329513" y="260353"/>
                </a:moveTo>
                <a:lnTo>
                  <a:pt x="0" y="260353"/>
                </a:lnTo>
                <a:lnTo>
                  <a:pt x="0" y="0"/>
                </a:lnTo>
                <a:lnTo>
                  <a:pt x="329513" y="0"/>
                </a:lnTo>
                <a:lnTo>
                  <a:pt x="329513" y="260353"/>
                </a:lnTo>
                <a:close/>
              </a:path>
            </a:pathLst>
          </a:custGeom>
          <a:solidFill>
            <a:srgbClr val="383A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16199615" y="2072849"/>
            <a:ext cx="114935" cy="165100"/>
          </a:xfrm>
          <a:custGeom>
            <a:avLst/>
            <a:gdLst/>
            <a:ahLst/>
            <a:cxnLst/>
            <a:rect l="l" t="t" r="r" b="b"/>
            <a:pathLst>
              <a:path w="114934" h="165100">
                <a:moveTo>
                  <a:pt x="114414" y="164890"/>
                </a:moveTo>
                <a:lnTo>
                  <a:pt x="0" y="164890"/>
                </a:lnTo>
                <a:lnTo>
                  <a:pt x="0" y="0"/>
                </a:lnTo>
                <a:lnTo>
                  <a:pt x="114414" y="0"/>
                </a:lnTo>
                <a:lnTo>
                  <a:pt x="114414" y="164890"/>
                </a:lnTo>
                <a:close/>
              </a:path>
            </a:pathLst>
          </a:custGeom>
          <a:solidFill>
            <a:srgbClr val="383A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14104531" y="1994954"/>
            <a:ext cx="21774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67510" algn="l"/>
              </a:tabLst>
            </a:pPr>
            <a:r>
              <a:rPr dirty="0" sz="1500" spc="80">
                <a:solidFill>
                  <a:srgbClr val="B3B3BF"/>
                </a:solidFill>
                <a:latin typeface="Arial"/>
                <a:cs typeface="Arial"/>
              </a:rPr>
              <a:t>gpt-</a:t>
            </a:r>
            <a:r>
              <a:rPr dirty="0" sz="1500" spc="90">
                <a:solidFill>
                  <a:srgbClr val="B3B3BF"/>
                </a:solidFill>
                <a:latin typeface="Arial"/>
                <a:cs typeface="Arial"/>
              </a:rPr>
              <a:t>3</a:t>
            </a:r>
            <a:r>
              <a:rPr dirty="0" sz="1500" spc="90">
                <a:solidFill>
                  <a:srgbClr val="808087"/>
                </a:solidFill>
                <a:latin typeface="Arial"/>
                <a:cs typeface="Arial"/>
              </a:rPr>
              <a:t>.</a:t>
            </a:r>
            <a:r>
              <a:rPr dirty="0" sz="1500" spc="90">
                <a:solidFill>
                  <a:srgbClr val="B3B3BF"/>
                </a:solidFill>
                <a:latin typeface="Arial"/>
                <a:cs typeface="Arial"/>
              </a:rPr>
              <a:t>5-</a:t>
            </a:r>
            <a:r>
              <a:rPr dirty="0" sz="1500" spc="95">
                <a:solidFill>
                  <a:srgbClr val="B3B3BF"/>
                </a:solidFill>
                <a:latin typeface="Arial"/>
                <a:cs typeface="Arial"/>
              </a:rPr>
              <a:t>turbo</a:t>
            </a:r>
            <a:r>
              <a:rPr dirty="0" sz="1500" spc="204">
                <a:solidFill>
                  <a:srgbClr val="B3B3BF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B3B3BF"/>
                </a:solidFill>
                <a:latin typeface="Arial"/>
                <a:cs typeface="Arial"/>
              </a:rPr>
              <a:t>v</a:t>
            </a:r>
            <a:r>
              <a:rPr dirty="0" sz="950">
                <a:solidFill>
                  <a:srgbClr val="B3B3BF"/>
                </a:solidFill>
                <a:latin typeface="Arial"/>
                <a:cs typeface="Arial"/>
              </a:rPr>
              <a:t>	</a:t>
            </a:r>
            <a:r>
              <a:rPr dirty="0" sz="1500" spc="80">
                <a:solidFill>
                  <a:srgbClr val="B3B3BF"/>
                </a:solidFill>
                <a:latin typeface="Arial"/>
                <a:cs typeface="Arial"/>
              </a:rPr>
              <a:t>curl</a:t>
            </a:r>
            <a:r>
              <a:rPr dirty="0" sz="1500" spc="165">
                <a:solidFill>
                  <a:srgbClr val="B3B3BF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C4C4CC"/>
                </a:solidFill>
                <a:latin typeface="Arial"/>
                <a:cs typeface="Arial"/>
              </a:rPr>
              <a:t>v</a:t>
            </a:r>
            <a:endParaRPr sz="95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6532676" y="2000107"/>
            <a:ext cx="778510" cy="260350"/>
          </a:xfrm>
          <a:prstGeom prst="rect">
            <a:avLst/>
          </a:prstGeom>
          <a:solidFill>
            <a:srgbClr val="383A44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1500" spc="95">
                <a:solidFill>
                  <a:srgbClr val="B3B3BF"/>
                </a:solidFill>
                <a:latin typeface="Arial"/>
                <a:cs typeface="Arial"/>
              </a:rPr>
              <a:t>(a</a:t>
            </a:r>
            <a:r>
              <a:rPr dirty="0" sz="1500" spc="360">
                <a:solidFill>
                  <a:srgbClr val="B3B3B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B3B3BF"/>
                </a:solidFill>
                <a:latin typeface="Arial"/>
                <a:cs typeface="Arial"/>
              </a:rPr>
              <a:t>Copy</a:t>
            </a:r>
            <a:endParaRPr sz="15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2463226" y="2572335"/>
            <a:ext cx="5024120" cy="346710"/>
          </a:xfrm>
          <a:prstGeom prst="rect">
            <a:avLst/>
          </a:prstGeom>
          <a:solidFill>
            <a:srgbClr val="26262A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1600" spc="-30">
                <a:solidFill>
                  <a:srgbClr val="E9E9EB"/>
                </a:solidFill>
                <a:latin typeface="Courier New"/>
                <a:cs typeface="Courier New"/>
              </a:rPr>
              <a:t>curl</a:t>
            </a:r>
            <a:r>
              <a:rPr dirty="0" sz="1600" spc="-204">
                <a:solidFill>
                  <a:srgbClr val="E9E9EB"/>
                </a:solidFill>
                <a:latin typeface="Courier New"/>
                <a:cs typeface="Courier New"/>
              </a:rPr>
              <a:t> </a:t>
            </a:r>
            <a:r>
              <a:rPr dirty="0" sz="1600" spc="-95">
                <a:solidFill>
                  <a:srgbClr val="D6D6D8"/>
                </a:solidFill>
                <a:latin typeface="Courier New"/>
                <a:cs typeface="Courier New"/>
              </a:rPr>
              <a:t>https://api.openai.com/v1/chat/completio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12703623" y="2888138"/>
            <a:ext cx="166370" cy="243204"/>
          </a:xfrm>
          <a:custGeom>
            <a:avLst/>
            <a:gdLst/>
            <a:ahLst/>
            <a:cxnLst/>
            <a:rect l="l" t="t" r="r" b="b"/>
            <a:pathLst>
              <a:path w="166370" h="243205">
                <a:moveTo>
                  <a:pt x="166246" y="242996"/>
                </a:moveTo>
                <a:lnTo>
                  <a:pt x="0" y="242996"/>
                </a:lnTo>
                <a:lnTo>
                  <a:pt x="0" y="0"/>
                </a:lnTo>
                <a:lnTo>
                  <a:pt x="166246" y="0"/>
                </a:lnTo>
                <a:lnTo>
                  <a:pt x="166246" y="242996"/>
                </a:lnTo>
                <a:close/>
              </a:path>
            </a:pathLst>
          </a:custGeom>
          <a:solidFill>
            <a:srgbClr val="2626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16731820" y="2888138"/>
            <a:ext cx="69215" cy="243204"/>
          </a:xfrm>
          <a:custGeom>
            <a:avLst/>
            <a:gdLst/>
            <a:ahLst/>
            <a:cxnLst/>
            <a:rect l="l" t="t" r="r" b="b"/>
            <a:pathLst>
              <a:path w="69215" h="243205">
                <a:moveTo>
                  <a:pt x="68648" y="242996"/>
                </a:moveTo>
                <a:lnTo>
                  <a:pt x="0" y="242996"/>
                </a:lnTo>
                <a:lnTo>
                  <a:pt x="0" y="0"/>
                </a:lnTo>
                <a:lnTo>
                  <a:pt x="68648" y="0"/>
                </a:lnTo>
                <a:lnTo>
                  <a:pt x="68648" y="242996"/>
                </a:lnTo>
                <a:close/>
              </a:path>
            </a:pathLst>
          </a:custGeom>
          <a:solidFill>
            <a:srgbClr val="2626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12690919" y="2882482"/>
            <a:ext cx="41160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0504" algn="l"/>
              </a:tabLst>
            </a:pPr>
            <a:r>
              <a:rPr dirty="0" sz="1400" spc="120">
                <a:solidFill>
                  <a:srgbClr val="B3B3BF"/>
                </a:solidFill>
                <a:latin typeface="Arial"/>
                <a:cs typeface="Arial"/>
              </a:rPr>
              <a:t>-</a:t>
            </a:r>
            <a:r>
              <a:rPr dirty="0" sz="1400" spc="200">
                <a:solidFill>
                  <a:srgbClr val="E9E9EB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E9E9EB"/>
                </a:solidFill>
                <a:latin typeface="Arial"/>
                <a:cs typeface="Arial"/>
              </a:rPr>
              <a:t>	</a:t>
            </a:r>
            <a:r>
              <a:rPr dirty="0" sz="1400" spc="50">
                <a:solidFill>
                  <a:srgbClr val="E9E9EB"/>
                </a:solidFill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12688317" y="3128032"/>
            <a:ext cx="222250" cy="389890"/>
          </a:xfrm>
          <a:custGeom>
            <a:avLst/>
            <a:gdLst/>
            <a:ahLst/>
            <a:cxnLst/>
            <a:rect l="l" t="t" r="r" b="b"/>
            <a:pathLst>
              <a:path w="222250" h="389889">
                <a:moveTo>
                  <a:pt x="221849" y="389467"/>
                </a:moveTo>
                <a:lnTo>
                  <a:pt x="0" y="389467"/>
                </a:lnTo>
                <a:lnTo>
                  <a:pt x="0" y="0"/>
                </a:lnTo>
                <a:lnTo>
                  <a:pt x="221849" y="0"/>
                </a:lnTo>
                <a:lnTo>
                  <a:pt x="221849" y="389467"/>
                </a:lnTo>
                <a:close/>
              </a:path>
            </a:pathLst>
          </a:custGeom>
          <a:solidFill>
            <a:srgbClr val="2626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12675616" y="3120139"/>
            <a:ext cx="2851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B3B3BF"/>
                </a:solidFill>
                <a:latin typeface="Courier New"/>
                <a:cs typeface="Courier New"/>
              </a:rPr>
              <a:t>-</a:t>
            </a:r>
            <a:r>
              <a:rPr dirty="0" sz="1800" spc="-50">
                <a:solidFill>
                  <a:srgbClr val="E9E9EB"/>
                </a:solidFill>
                <a:latin typeface="Courier New"/>
                <a:cs typeface="Courier New"/>
              </a:rPr>
              <a:t>H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12688317" y="3416580"/>
            <a:ext cx="196850" cy="389890"/>
          </a:xfrm>
          <a:custGeom>
            <a:avLst/>
            <a:gdLst/>
            <a:ahLst/>
            <a:cxnLst/>
            <a:rect l="l" t="t" r="r" b="b"/>
            <a:pathLst>
              <a:path w="196850" h="389889">
                <a:moveTo>
                  <a:pt x="196792" y="389467"/>
                </a:moveTo>
                <a:lnTo>
                  <a:pt x="0" y="389467"/>
                </a:lnTo>
                <a:lnTo>
                  <a:pt x="0" y="0"/>
                </a:lnTo>
                <a:lnTo>
                  <a:pt x="196792" y="0"/>
                </a:lnTo>
                <a:lnTo>
                  <a:pt x="196792" y="389467"/>
                </a:lnTo>
                <a:close/>
              </a:path>
            </a:pathLst>
          </a:custGeom>
          <a:solidFill>
            <a:srgbClr val="2626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12688317" y="3517500"/>
            <a:ext cx="227329" cy="288925"/>
          </a:xfrm>
          <a:prstGeom prst="rect">
            <a:avLst/>
          </a:prstGeom>
          <a:solidFill>
            <a:srgbClr val="26262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05"/>
              </a:lnSpc>
            </a:pPr>
            <a:r>
              <a:rPr dirty="0" sz="1800" spc="-240">
                <a:solidFill>
                  <a:srgbClr val="D6D6D8"/>
                </a:solidFill>
                <a:latin typeface="Courier New"/>
                <a:cs typeface="Courier New"/>
              </a:rPr>
              <a:t>-</a:t>
            </a:r>
            <a:r>
              <a:rPr dirty="0" sz="1800" spc="-235">
                <a:solidFill>
                  <a:srgbClr val="D6D6D8"/>
                </a:solidFill>
                <a:latin typeface="Courier New"/>
                <a:cs typeface="Courier New"/>
              </a:rPr>
              <a:t>d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3" y="-2"/>
            <a:ext cx="18288000" cy="10287000"/>
            <a:chOff x="-3" y="-2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6345937"/>
              <a:ext cx="18288000" cy="3941445"/>
            </a:xfrm>
            <a:custGeom>
              <a:avLst/>
              <a:gdLst/>
              <a:ahLst/>
              <a:cxnLst/>
              <a:rect l="l" t="t" r="r" b="b"/>
              <a:pathLst>
                <a:path w="18288000" h="3941445">
                  <a:moveTo>
                    <a:pt x="0" y="3941062"/>
                  </a:moveTo>
                  <a:lnTo>
                    <a:pt x="18288000" y="3941062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3941062"/>
                  </a:lnTo>
                  <a:close/>
                </a:path>
              </a:pathLst>
            </a:custGeom>
            <a:solidFill>
              <a:srgbClr val="352B6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6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3" y="-2"/>
              <a:ext cx="18288000" cy="6346190"/>
            </a:xfrm>
            <a:custGeom>
              <a:avLst/>
              <a:gdLst/>
              <a:ahLst/>
              <a:cxnLst/>
              <a:rect l="l" t="t" r="r" b="b"/>
              <a:pathLst>
                <a:path w="18288000" h="6346190">
                  <a:moveTo>
                    <a:pt x="18288003" y="0"/>
                  </a:moveTo>
                  <a:lnTo>
                    <a:pt x="0" y="0"/>
                  </a:lnTo>
                  <a:lnTo>
                    <a:pt x="0" y="6345939"/>
                  </a:lnTo>
                  <a:lnTo>
                    <a:pt x="18288003" y="6345939"/>
                  </a:lnTo>
                  <a:lnTo>
                    <a:pt x="18288003" y="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1022" y="3835908"/>
            <a:ext cx="271462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headers</a:t>
            </a:r>
            <a:r>
              <a:rPr dirty="0" sz="32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2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1021" y="4323588"/>
            <a:ext cx="10538460" cy="512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00" marR="5080">
              <a:lnSpc>
                <a:spcPct val="109400"/>
              </a:lnSpc>
              <a:spcBef>
                <a:spcPts val="100"/>
              </a:spcBef>
            </a:pPr>
            <a:r>
              <a:rPr dirty="0" sz="3200" spc="-25">
                <a:solidFill>
                  <a:srgbClr val="FFFFFF"/>
                </a:solidFill>
                <a:latin typeface="Courier New"/>
                <a:cs typeface="Courier New"/>
              </a:rPr>
              <a:t>'Content-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Type':</a:t>
            </a:r>
            <a:r>
              <a:rPr dirty="0" sz="32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'application/json',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'Authorization':</a:t>
            </a:r>
            <a:r>
              <a:rPr dirty="0" sz="3200" spc="-22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f'Bearer</a:t>
            </a:r>
            <a:r>
              <a:rPr dirty="0" sz="3200" spc="-2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{key}'</a:t>
            </a:r>
            <a:endParaRPr sz="3200">
              <a:latin typeface="Courier New"/>
              <a:cs typeface="Courier New"/>
            </a:endParaRPr>
          </a:p>
          <a:p>
            <a:pPr marL="990600">
              <a:lnSpc>
                <a:spcPct val="100000"/>
              </a:lnSpc>
              <a:spcBef>
                <a:spcPts val="359"/>
              </a:spcBef>
            </a:pP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830"/>
              </a:spcBef>
            </a:pP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3800" spc="-295">
                <a:solidFill>
                  <a:srgbClr val="FFFFFF"/>
                </a:solidFill>
                <a:latin typeface="Arial Black"/>
                <a:cs typeface="Arial Black"/>
              </a:rPr>
              <a:t>headers</a:t>
            </a:r>
            <a:endParaRPr sz="3800">
              <a:latin typeface="Arial Black"/>
              <a:cs typeface="Arial Black"/>
            </a:endParaRPr>
          </a:p>
          <a:p>
            <a:pPr marL="12700" marR="6506209">
              <a:lnSpc>
                <a:spcPct val="100000"/>
              </a:lnSpc>
              <a:spcBef>
                <a:spcPts val="2145"/>
              </a:spcBef>
            </a:pPr>
            <a:r>
              <a:rPr dirty="0" sz="3000" spc="-245">
                <a:solidFill>
                  <a:srgbClr val="FFFFFF"/>
                </a:solidFill>
                <a:latin typeface="Arial Black"/>
                <a:cs typeface="Arial Black"/>
              </a:rPr>
              <a:t>Contains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325">
                <a:solidFill>
                  <a:srgbClr val="FFFFFF"/>
                </a:solidFill>
                <a:latin typeface="Arial Black"/>
                <a:cs typeface="Arial Black"/>
              </a:rPr>
              <a:t>API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340">
                <a:solidFill>
                  <a:srgbClr val="FFFFFF"/>
                </a:solidFill>
                <a:latin typeface="Arial Black"/>
                <a:cs typeface="Arial Black"/>
              </a:rPr>
              <a:t>key </a:t>
            </a:r>
            <a:r>
              <a:rPr dirty="0" sz="3000" spc="-295">
                <a:solidFill>
                  <a:srgbClr val="FFFFFF"/>
                </a:solidFill>
                <a:latin typeface="Arial Black"/>
                <a:cs typeface="Arial Black"/>
              </a:rPr>
              <a:t>Used</a:t>
            </a:r>
            <a:r>
              <a:rPr dirty="0" sz="300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8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00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FFFFFF"/>
                </a:solidFill>
                <a:latin typeface="Arial Black"/>
                <a:cs typeface="Arial Black"/>
              </a:rPr>
              <a:t>authorization </a:t>
            </a:r>
            <a:r>
              <a:rPr dirty="0" sz="3000" spc="-265">
                <a:solidFill>
                  <a:srgbClr val="FFFFFF"/>
                </a:solidFill>
                <a:latin typeface="Arial Black"/>
                <a:cs typeface="Arial Black"/>
              </a:rPr>
              <a:t>Set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00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content </a:t>
            </a:r>
            <a:r>
              <a:rPr dirty="0" sz="3000" spc="-20">
                <a:solidFill>
                  <a:srgbClr val="FFFFFF"/>
                </a:solidFill>
                <a:latin typeface="Arial Black"/>
                <a:cs typeface="Arial Black"/>
              </a:rPr>
              <a:t>type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000" spc="-235">
                <a:solidFill>
                  <a:srgbClr val="FFFFFF"/>
                </a:solidFill>
                <a:latin typeface="Arial Black"/>
                <a:cs typeface="Arial Black"/>
              </a:rPr>
              <a:t>Optionally,</a:t>
            </a:r>
            <a:r>
              <a:rPr dirty="0" sz="3000" spc="-195">
                <a:solidFill>
                  <a:srgbClr val="FFFFFF"/>
                </a:solidFill>
                <a:latin typeface="Arial Black"/>
                <a:cs typeface="Arial Black"/>
              </a:rPr>
              <a:t> to</a:t>
            </a:r>
            <a:r>
              <a:rPr dirty="0" sz="30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45">
                <a:solidFill>
                  <a:srgbClr val="FFFFFF"/>
                </a:solidFill>
                <a:latin typeface="Arial Black"/>
                <a:cs typeface="Arial Black"/>
              </a:rPr>
              <a:t>specify</a:t>
            </a:r>
            <a:r>
              <a:rPr dirty="0" sz="30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45">
                <a:solidFill>
                  <a:srgbClr val="FFFFFF"/>
                </a:solidFill>
                <a:latin typeface="Arial Black"/>
                <a:cs typeface="Arial Black"/>
              </a:rPr>
              <a:t>organization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3" y="-2"/>
            <a:ext cx="18288000" cy="10287000"/>
            <a:chOff x="-3" y="-2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6345937"/>
              <a:ext cx="18288000" cy="3941445"/>
            </a:xfrm>
            <a:custGeom>
              <a:avLst/>
              <a:gdLst/>
              <a:ahLst/>
              <a:cxnLst/>
              <a:rect l="l" t="t" r="r" b="b"/>
              <a:pathLst>
                <a:path w="18288000" h="3941445">
                  <a:moveTo>
                    <a:pt x="0" y="3941062"/>
                  </a:moveTo>
                  <a:lnTo>
                    <a:pt x="18288000" y="3941062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3941062"/>
                  </a:lnTo>
                  <a:close/>
                </a:path>
              </a:pathLst>
            </a:custGeom>
            <a:solidFill>
              <a:srgbClr val="352B6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6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3" y="-2"/>
              <a:ext cx="18288000" cy="6346190"/>
            </a:xfrm>
            <a:custGeom>
              <a:avLst/>
              <a:gdLst/>
              <a:ahLst/>
              <a:cxnLst/>
              <a:rect l="l" t="t" r="r" b="b"/>
              <a:pathLst>
                <a:path w="18288000" h="6346190">
                  <a:moveTo>
                    <a:pt x="18288003" y="0"/>
                  </a:moveTo>
                  <a:lnTo>
                    <a:pt x="0" y="0"/>
                  </a:lnTo>
                  <a:lnTo>
                    <a:pt x="0" y="6345939"/>
                  </a:lnTo>
                  <a:lnTo>
                    <a:pt x="18288003" y="6345939"/>
                  </a:lnTo>
                  <a:lnTo>
                    <a:pt x="18288003" y="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1022" y="3299459"/>
            <a:ext cx="198120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dirty="0" sz="32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2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1021" y="3787139"/>
            <a:ext cx="14206219" cy="566229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968500">
              <a:lnSpc>
                <a:spcPct val="100000"/>
              </a:lnSpc>
              <a:spcBef>
                <a:spcPts val="459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"model":</a:t>
            </a:r>
            <a:r>
              <a:rPr dirty="0" sz="3200" spc="-1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Courier New"/>
                <a:cs typeface="Courier New"/>
              </a:rPr>
              <a:t>"gpt-3.5-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turbo",</a:t>
            </a:r>
            <a:endParaRPr sz="3200">
              <a:latin typeface="Courier New"/>
              <a:cs typeface="Courier New"/>
            </a:endParaRPr>
          </a:p>
          <a:p>
            <a:pPr marL="1968500" marR="5080">
              <a:lnSpc>
                <a:spcPct val="109400"/>
              </a:lnSpc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"messages":</a:t>
            </a:r>
            <a:r>
              <a:rPr dirty="0" sz="3200" spc="-1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[{"role":</a:t>
            </a:r>
            <a:r>
              <a:rPr dirty="0" sz="3200" spc="-1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"user",</a:t>
            </a:r>
            <a:r>
              <a:rPr dirty="0" sz="3200" spc="-1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"content":</a:t>
            </a:r>
            <a:r>
              <a:rPr dirty="0" sz="3200" spc="-1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prompt}],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"temperature":</a:t>
            </a:r>
            <a:r>
              <a:rPr dirty="0" sz="3200" spc="-2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Courier New"/>
                <a:cs typeface="Courier New"/>
              </a:rPr>
              <a:t>0.7</a:t>
            </a:r>
            <a:endParaRPr sz="3200">
              <a:latin typeface="Courier New"/>
              <a:cs typeface="Courier New"/>
            </a:endParaRPr>
          </a:p>
          <a:p>
            <a:pPr marL="990600">
              <a:lnSpc>
                <a:spcPct val="100000"/>
              </a:lnSpc>
              <a:spcBef>
                <a:spcPts val="455"/>
              </a:spcBef>
            </a:pP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755"/>
              </a:spcBef>
            </a:pP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800" spc="-315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endParaRPr sz="3800">
              <a:latin typeface="Arial Black"/>
              <a:cs typeface="Arial Black"/>
            </a:endParaRPr>
          </a:p>
          <a:p>
            <a:pPr marL="891540" marR="8890635" indent="-878840">
              <a:lnSpc>
                <a:spcPct val="100000"/>
              </a:lnSpc>
              <a:spcBef>
                <a:spcPts val="2140"/>
              </a:spcBef>
            </a:pPr>
            <a:r>
              <a:rPr dirty="0" sz="3000" spc="-300">
                <a:solidFill>
                  <a:srgbClr val="FFFFFF"/>
                </a:solidFill>
                <a:latin typeface="Arial Black"/>
                <a:cs typeface="Arial Black"/>
              </a:rPr>
              <a:t>Parameters</a:t>
            </a:r>
            <a:r>
              <a:rPr dirty="0" sz="30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90">
                <a:solidFill>
                  <a:srgbClr val="FFFFFF"/>
                </a:solidFill>
                <a:latin typeface="Arial Black"/>
                <a:cs typeface="Arial Black"/>
              </a:rPr>
              <a:t>passed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9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345">
                <a:solidFill>
                  <a:srgbClr val="FFFFFF"/>
                </a:solidFill>
                <a:latin typeface="Arial Black"/>
                <a:cs typeface="Arial Black"/>
              </a:rPr>
              <a:t>API </a:t>
            </a:r>
            <a:r>
              <a:rPr dirty="0" sz="3000" spc="-6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endParaRPr sz="3000">
              <a:latin typeface="Arial Black"/>
              <a:cs typeface="Arial Black"/>
            </a:endParaRPr>
          </a:p>
          <a:p>
            <a:pPr marL="891540" marR="11044555">
              <a:lnSpc>
                <a:spcPct val="100000"/>
              </a:lnSpc>
            </a:pPr>
            <a:r>
              <a:rPr dirty="0" sz="3000" spc="-340">
                <a:solidFill>
                  <a:srgbClr val="FFFFFF"/>
                </a:solidFill>
                <a:latin typeface="Arial Black"/>
                <a:cs typeface="Arial Black"/>
              </a:rPr>
              <a:t>messages </a:t>
            </a:r>
            <a:r>
              <a:rPr dirty="0" sz="3000" spc="-240">
                <a:solidFill>
                  <a:srgbClr val="FFFFFF"/>
                </a:solidFill>
                <a:latin typeface="Arial Black"/>
                <a:cs typeface="Arial Black"/>
              </a:rPr>
              <a:t>temperature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07839" y="1471676"/>
            <a:ext cx="7745095" cy="1071245"/>
          </a:xfrm>
          <a:prstGeom prst="rect"/>
        </p:spPr>
        <p:txBody>
          <a:bodyPr wrap="square" lIns="0" tIns="72390" rIns="0" bIns="0" rtlCol="0" vert="horz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0"/>
              </a:spcBef>
            </a:pPr>
            <a:r>
              <a:rPr dirty="0" sz="3600" spc="-310">
                <a:solidFill>
                  <a:srgbClr val="FF1675"/>
                </a:solidFill>
              </a:rPr>
              <a:t>Diverse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310">
                <a:solidFill>
                  <a:srgbClr val="FF1675"/>
                </a:solidFill>
              </a:rPr>
              <a:t>set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200">
                <a:solidFill>
                  <a:srgbClr val="FF1675"/>
                </a:solidFill>
              </a:rPr>
              <a:t>of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330">
                <a:solidFill>
                  <a:srgbClr val="FF1675"/>
                </a:solidFill>
              </a:rPr>
              <a:t>models</a:t>
            </a:r>
            <a:r>
              <a:rPr dirty="0" sz="3600" spc="-240">
                <a:solidFill>
                  <a:srgbClr val="FF1675"/>
                </a:solidFill>
              </a:rPr>
              <a:t> </a:t>
            </a:r>
            <a:r>
              <a:rPr dirty="0" sz="3600" spc="-320">
                <a:solidFill>
                  <a:srgbClr val="FF1675"/>
                </a:solidFill>
              </a:rPr>
              <a:t>with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195">
                <a:solidFill>
                  <a:srgbClr val="FF1675"/>
                </a:solidFill>
              </a:rPr>
              <a:t>different </a:t>
            </a:r>
            <a:r>
              <a:rPr dirty="0" sz="3600" spc="-300">
                <a:solidFill>
                  <a:srgbClr val="FF1675"/>
                </a:solidFill>
              </a:rPr>
              <a:t>capabilities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290">
                <a:solidFill>
                  <a:srgbClr val="FF1675"/>
                </a:solidFill>
              </a:rPr>
              <a:t>and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275">
                <a:solidFill>
                  <a:srgbClr val="FF1675"/>
                </a:solidFill>
              </a:rPr>
              <a:t>price</a:t>
            </a:r>
            <a:r>
              <a:rPr dirty="0" sz="3600" spc="-245">
                <a:solidFill>
                  <a:srgbClr val="FF1675"/>
                </a:solidFill>
              </a:rPr>
              <a:t> </a:t>
            </a:r>
            <a:r>
              <a:rPr dirty="0" sz="3600" spc="-280">
                <a:solidFill>
                  <a:srgbClr val="FF1675"/>
                </a:solidFill>
              </a:rPr>
              <a:t>points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2493771"/>
            <a:ext cx="10019665" cy="668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Unit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text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within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conversation</a:t>
            </a:r>
            <a:endParaRPr sz="3400">
              <a:latin typeface="Arial Black"/>
              <a:cs typeface="Arial Black"/>
            </a:endParaRPr>
          </a:p>
          <a:p>
            <a:pPr marL="12700" marR="1109980" indent="3175">
              <a:lnSpc>
                <a:spcPct val="100600"/>
              </a:lnSpc>
              <a:spcBef>
                <a:spcPts val="2590"/>
              </a:spcBef>
            </a:pPr>
            <a:r>
              <a:rPr dirty="0" sz="3400" spc="-425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conversation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typically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FF1675"/>
                </a:solidFill>
                <a:latin typeface="Arial Black"/>
                <a:cs typeface="Arial Black"/>
              </a:rPr>
              <a:t>consists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FF1675"/>
                </a:solidFill>
                <a:latin typeface="Arial Black"/>
                <a:cs typeface="Arial Black"/>
              </a:rPr>
              <a:t>series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80">
                <a:solidFill>
                  <a:srgbClr val="FF1675"/>
                </a:solidFill>
                <a:latin typeface="Arial Black"/>
                <a:cs typeface="Arial Black"/>
              </a:rPr>
              <a:t>messages</a:t>
            </a:r>
            <a:endParaRPr sz="3400">
              <a:latin typeface="Arial Black"/>
              <a:cs typeface="Arial Black"/>
            </a:endParaRPr>
          </a:p>
          <a:p>
            <a:pPr marL="805180" marR="5080" indent="-433070">
              <a:lnSpc>
                <a:spcPct val="100600"/>
              </a:lnSpc>
              <a:spcBef>
                <a:spcPts val="890"/>
              </a:spcBef>
              <a:buFont typeface="Lucida Sans Unicode"/>
              <a:buChar char="-"/>
              <a:tabLst>
                <a:tab pos="80518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Allow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5">
                <a:solidFill>
                  <a:srgbClr val="FF1675"/>
                </a:solidFill>
                <a:latin typeface="Arial"/>
                <a:cs typeface="Arial"/>
              </a:rPr>
              <a:t>guiding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model's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behavior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receive </a:t>
            </a:r>
            <a:r>
              <a:rPr dirty="0" sz="3400" spc="85">
                <a:solidFill>
                  <a:srgbClr val="FF1675"/>
                </a:solidFill>
                <a:latin typeface="Arial"/>
                <a:cs typeface="Arial"/>
              </a:rPr>
              <a:t>coherent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14">
                <a:solidFill>
                  <a:srgbClr val="FF1675"/>
                </a:solidFill>
                <a:latin typeface="Arial"/>
                <a:cs typeface="Arial"/>
              </a:rPr>
              <a:t>context-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aware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responses</a:t>
            </a:r>
            <a:endParaRPr sz="34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710"/>
              </a:spcBef>
            </a:pP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Each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60">
                <a:solidFill>
                  <a:srgbClr val="FF1675"/>
                </a:solidFill>
                <a:latin typeface="Arial Black"/>
                <a:cs typeface="Arial Black"/>
              </a:rPr>
              <a:t>message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80">
                <a:solidFill>
                  <a:srgbClr val="FF1675"/>
                </a:solidFill>
                <a:latin typeface="Arial Black"/>
                <a:cs typeface="Arial Black"/>
              </a:rPr>
              <a:t>has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Role</a:t>
            </a:r>
            <a:endParaRPr sz="3400">
              <a:latin typeface="Arial"/>
              <a:cs typeface="Arial"/>
            </a:endParaRPr>
          </a:p>
          <a:p>
            <a:pPr marL="804545" indent="-432434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100">
                <a:solidFill>
                  <a:srgbClr val="FF1675"/>
                </a:solidFill>
                <a:latin typeface="Arial"/>
                <a:cs typeface="Arial"/>
              </a:rPr>
              <a:t>Content</a:t>
            </a:r>
            <a:endParaRPr sz="34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715"/>
              </a:spcBef>
            </a:pP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Content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FF1675"/>
                </a:solidFill>
                <a:latin typeface="Arial Black"/>
                <a:cs typeface="Arial Black"/>
              </a:rPr>
              <a:t>is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actual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text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the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70">
                <a:solidFill>
                  <a:srgbClr val="FF1675"/>
                </a:solidFill>
                <a:latin typeface="Arial Black"/>
                <a:cs typeface="Arial Black"/>
              </a:rPr>
              <a:t>message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Input,</a:t>
            </a:r>
            <a:r>
              <a:rPr dirty="0" sz="3400" spc="-6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questions,</a:t>
            </a:r>
            <a:r>
              <a:rPr dirty="0" sz="3400" spc="-6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instructions,</a:t>
            </a:r>
            <a:r>
              <a:rPr dirty="0" sz="3400" spc="-6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responses...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5"/>
              <a:t>Message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3767" y="3603009"/>
            <a:ext cx="2333765" cy="33164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3152139"/>
            <a:ext cx="9115425" cy="536892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1347470" indent="3175">
              <a:lnSpc>
                <a:spcPts val="4010"/>
              </a:lnSpc>
              <a:spcBef>
                <a:spcPts val="290"/>
              </a:spcBef>
            </a:pP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Indicates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identity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sender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">
                <a:solidFill>
                  <a:srgbClr val="FF1675"/>
                </a:solidFill>
                <a:latin typeface="Arial Black"/>
                <a:cs typeface="Arial Black"/>
              </a:rPr>
              <a:t>of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65">
                <a:solidFill>
                  <a:srgbClr val="FF1675"/>
                </a:solidFill>
                <a:latin typeface="Arial Black"/>
                <a:cs typeface="Arial Black"/>
              </a:rPr>
              <a:t>message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79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user</a:t>
            </a:r>
            <a:endParaRPr sz="3400">
              <a:latin typeface="Arial"/>
              <a:cs typeface="Arial"/>
            </a:endParaRPr>
          </a:p>
          <a:p>
            <a:pPr lvl="1" marL="1132205" indent="-312420">
              <a:lnSpc>
                <a:spcPct val="100000"/>
              </a:lnSpc>
              <a:spcBef>
                <a:spcPts val="910"/>
              </a:spcBef>
              <a:buSzPct val="76470"/>
              <a:buFont typeface="Lucida Sans Unicode"/>
              <a:buChar char="•"/>
              <a:tabLst>
                <a:tab pos="1132205" algn="l"/>
              </a:tabLst>
            </a:pP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End-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user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5">
                <a:solidFill>
                  <a:srgbClr val="FF1675"/>
                </a:solidFill>
                <a:latin typeface="Arial"/>
                <a:cs typeface="Arial"/>
              </a:rPr>
              <a:t>interacting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25">
                <a:solidFill>
                  <a:srgbClr val="FF1675"/>
                </a:solidFill>
                <a:latin typeface="Arial"/>
                <a:cs typeface="Arial"/>
              </a:rPr>
              <a:t>with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model</a:t>
            </a:r>
            <a:endParaRPr sz="3400">
              <a:latin typeface="Arial"/>
              <a:cs typeface="Arial"/>
            </a:endParaRPr>
          </a:p>
          <a:p>
            <a:pPr marL="804545" indent="-432434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system</a:t>
            </a:r>
            <a:endParaRPr sz="3400">
              <a:latin typeface="Arial"/>
              <a:cs typeface="Arial"/>
            </a:endParaRPr>
          </a:p>
          <a:p>
            <a:pPr lvl="1" marL="1133475" marR="5080" indent="-313055">
              <a:lnSpc>
                <a:spcPts val="4010"/>
              </a:lnSpc>
              <a:spcBef>
                <a:spcPts val="1105"/>
              </a:spcBef>
              <a:buSzPct val="76470"/>
              <a:buFont typeface="Lucida Sans Unicode"/>
              <a:buChar char="•"/>
              <a:tabLst>
                <a:tab pos="113347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Provides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instructions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or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00">
                <a:solidFill>
                  <a:srgbClr val="FF1675"/>
                </a:solidFill>
                <a:latin typeface="Arial"/>
                <a:cs typeface="Arial"/>
              </a:rPr>
              <a:t>context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25">
                <a:solidFill>
                  <a:srgbClr val="FF1675"/>
                </a:solidFill>
                <a:latin typeface="Arial"/>
                <a:cs typeface="Arial"/>
              </a:rPr>
              <a:t>AI </a:t>
            </a:r>
            <a:r>
              <a:rPr dirty="0" sz="3400" spc="40">
                <a:solidFill>
                  <a:srgbClr val="FF1675"/>
                </a:solidFill>
                <a:latin typeface="Arial"/>
                <a:cs typeface="Arial"/>
              </a:rPr>
              <a:t>model</a:t>
            </a:r>
            <a:endParaRPr sz="3400">
              <a:latin typeface="Arial"/>
              <a:cs typeface="Arial"/>
            </a:endParaRPr>
          </a:p>
          <a:p>
            <a:pPr marL="804545" indent="-432434">
              <a:lnSpc>
                <a:spcPct val="100000"/>
              </a:lnSpc>
              <a:spcBef>
                <a:spcPts val="79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assistant</a:t>
            </a:r>
            <a:endParaRPr sz="3400">
              <a:latin typeface="Arial"/>
              <a:cs typeface="Arial"/>
            </a:endParaRPr>
          </a:p>
          <a:p>
            <a:pPr lvl="1" marL="1132205" indent="-312420">
              <a:lnSpc>
                <a:spcPct val="100000"/>
              </a:lnSpc>
              <a:spcBef>
                <a:spcPts val="910"/>
              </a:spcBef>
              <a:buSzPct val="76470"/>
              <a:buFont typeface="Lucida Sans Unicode"/>
              <a:buChar char="•"/>
              <a:tabLst>
                <a:tab pos="1132205" algn="l"/>
              </a:tabLst>
            </a:pPr>
            <a:r>
              <a:rPr dirty="0" sz="3400" spc="-45">
                <a:solidFill>
                  <a:srgbClr val="FF1675"/>
                </a:solidFill>
                <a:latin typeface="Arial"/>
                <a:cs typeface="Arial"/>
              </a:rPr>
              <a:t>Responses</a:t>
            </a:r>
            <a:r>
              <a:rPr dirty="0" sz="3400" spc="-1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generated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14">
                <a:solidFill>
                  <a:srgbClr val="FF1675"/>
                </a:solidFill>
                <a:latin typeface="Arial"/>
                <a:cs typeface="Arial"/>
              </a:rPr>
              <a:t>by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AI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0">
                <a:solidFill>
                  <a:srgbClr val="FF1675"/>
                </a:solidFill>
                <a:latin typeface="Arial"/>
                <a:cs typeface="Arial"/>
              </a:rPr>
              <a:t>model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5"/>
              <a:t>Role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1437" y="206138"/>
            <a:ext cx="402738" cy="3984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0160" y="1122164"/>
            <a:ext cx="810053" cy="50839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729" y="10190817"/>
            <a:ext cx="2622376" cy="687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03017" y="10163336"/>
            <a:ext cx="4654373" cy="96182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393585" y="1108423"/>
            <a:ext cx="1981835" cy="0"/>
          </a:xfrm>
          <a:custGeom>
            <a:avLst/>
            <a:gdLst/>
            <a:ahLst/>
            <a:cxnLst/>
            <a:rect l="l" t="t" r="r" b="b"/>
            <a:pathLst>
              <a:path w="1981835" h="0">
                <a:moveTo>
                  <a:pt x="0" y="0"/>
                </a:moveTo>
                <a:lnTo>
                  <a:pt x="1981655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66125" y="1612237"/>
            <a:ext cx="1890395" cy="0"/>
          </a:xfrm>
          <a:custGeom>
            <a:avLst/>
            <a:gdLst/>
            <a:ahLst/>
            <a:cxnLst/>
            <a:rect l="l" t="t" r="r" b="b"/>
            <a:pathLst>
              <a:path w="1890395" h="0">
                <a:moveTo>
                  <a:pt x="0" y="0"/>
                </a:moveTo>
                <a:lnTo>
                  <a:pt x="189012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210560" y="245346"/>
            <a:ext cx="14617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46AC8E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010398" y="245346"/>
            <a:ext cx="13049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90">
                <a:solidFill>
                  <a:srgbClr val="808090"/>
                </a:solidFill>
                <a:latin typeface="Arial"/>
                <a:cs typeface="Arial"/>
              </a:rPr>
              <a:t>API</a:t>
            </a:r>
            <a:r>
              <a:rPr dirty="0" sz="1500" spc="16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47184" y="245346"/>
            <a:ext cx="92964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Examples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906122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301025" y="245346"/>
            <a:ext cx="10915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Fine</a:t>
            </a:r>
            <a:r>
              <a:rPr dirty="0" sz="1500" spc="70">
                <a:solidFill>
                  <a:srgbClr val="676970"/>
                </a:solidFill>
                <a:latin typeface="Arial"/>
                <a:cs typeface="Arial"/>
              </a:rPr>
              <a:t>-</a:t>
            </a: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46AC8E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315554" y="190894"/>
            <a:ext cx="15538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01115" algn="l"/>
              </a:tabLst>
            </a:pPr>
            <a:r>
              <a:rPr dirty="0" sz="1900">
                <a:solidFill>
                  <a:srgbClr val="808090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808090"/>
                </a:solidFill>
                <a:latin typeface="Arial"/>
                <a:cs typeface="Arial"/>
              </a:rPr>
              <a:t>  </a:t>
            </a:r>
            <a:r>
              <a:rPr dirty="0" sz="1500" spc="40">
                <a:solidFill>
                  <a:srgbClr val="808090"/>
                </a:solidFill>
                <a:latin typeface="Arial"/>
                <a:cs typeface="Arial"/>
              </a:rPr>
              <a:t>For</a:t>
            </a:r>
            <a:r>
              <a:rPr dirty="0" sz="1500" spc="40">
                <a:solidFill>
                  <a:srgbClr val="676970"/>
                </a:solidFill>
                <a:latin typeface="Arial"/>
                <a:cs typeface="Arial"/>
              </a:rPr>
              <a:t>u</a:t>
            </a:r>
            <a:r>
              <a:rPr dirty="0" sz="1500" spc="40">
                <a:solidFill>
                  <a:srgbClr val="808090"/>
                </a:solidFill>
                <a:latin typeface="Arial"/>
                <a:cs typeface="Arial"/>
              </a:rPr>
              <a:t>m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	</a:t>
            </a:r>
            <a:r>
              <a:rPr dirty="0" sz="2000" spc="-25" i="1">
                <a:solidFill>
                  <a:srgbClr val="808090"/>
                </a:solidFill>
                <a:latin typeface="Arial"/>
                <a:cs typeface="Arial"/>
              </a:rPr>
              <a:t>(i)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971546" y="254506"/>
            <a:ext cx="4953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He</a:t>
            </a:r>
            <a:r>
              <a:rPr dirty="0" sz="1500" spc="-10">
                <a:solidFill>
                  <a:srgbClr val="676970"/>
                </a:solidFill>
                <a:latin typeface="Arial"/>
                <a:cs typeface="Arial"/>
              </a:rPr>
              <a:t>l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7281969" y="254506"/>
            <a:ext cx="6946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464850"/>
                </a:solidFill>
                <a:latin typeface="Arial"/>
                <a:cs typeface="Arial"/>
              </a:rPr>
              <a:t>Lupo.ai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25089" y="1456513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765" y="0"/>
                </a:lnTo>
              </a:path>
            </a:pathLst>
          </a:custGeom>
          <a:ln w="12722">
            <a:solidFill>
              <a:srgbClr val="C6C6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312389" y="1176639"/>
            <a:ext cx="128651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dirty="0" sz="2100">
                <a:solidFill>
                  <a:srgbClr val="C6C6D3"/>
                </a:solidFill>
                <a:latin typeface="Arial"/>
                <a:cs typeface="Arial"/>
              </a:rPr>
              <a:t>[</a:t>
            </a:r>
            <a:r>
              <a:rPr dirty="0" sz="2100" spc="135">
                <a:solidFill>
                  <a:srgbClr val="C6C6D3"/>
                </a:solidFill>
                <a:latin typeface="Arial"/>
                <a:cs typeface="Arial"/>
              </a:rPr>
              <a:t> </a:t>
            </a:r>
            <a:r>
              <a:rPr dirty="0" sz="2100" spc="-50">
                <a:solidFill>
                  <a:srgbClr val="A3AAB6"/>
                </a:solidFill>
                <a:latin typeface="Arial"/>
                <a:cs typeface="Arial"/>
              </a:rPr>
              <a:t>Q</a:t>
            </a:r>
            <a:r>
              <a:rPr dirty="0" sz="2100">
                <a:solidFill>
                  <a:srgbClr val="A3AAB6"/>
                </a:solidFill>
                <a:latin typeface="Arial"/>
                <a:cs typeface="Arial"/>
              </a:rPr>
              <a:t>	</a:t>
            </a:r>
            <a:r>
              <a:rPr dirty="0" sz="1750" spc="45">
                <a:solidFill>
                  <a:srgbClr val="A3AAB6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33187" y="1853988"/>
            <a:ext cx="12852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464850"/>
                </a:solidFill>
                <a:latin typeface="Courier New"/>
                <a:cs typeface="Courier New"/>
              </a:rPr>
              <a:t>G</a:t>
            </a:r>
            <a:r>
              <a:rPr dirty="0" sz="1600" b="1">
                <a:solidFill>
                  <a:srgbClr val="2B2D2F"/>
                </a:solidFill>
                <a:latin typeface="Courier New"/>
                <a:cs typeface="Courier New"/>
              </a:rPr>
              <a:t>ET</a:t>
            </a:r>
            <a:r>
              <a:rPr dirty="0" sz="1600" spc="-610" b="1">
                <a:solidFill>
                  <a:srgbClr val="2B2D2F"/>
                </a:solidFill>
                <a:latin typeface="Courier New"/>
                <a:cs typeface="Courier New"/>
              </a:rPr>
              <a:t> </a:t>
            </a:r>
            <a:r>
              <a:rPr dirty="0" sz="1350" spc="-10" b="1">
                <a:solidFill>
                  <a:srgbClr val="2B2D2F"/>
                </a:solidFill>
                <a:latin typeface="Arial"/>
                <a:cs typeface="Arial"/>
              </a:rPr>
              <a:t>STARTED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366342" y="1151703"/>
            <a:ext cx="492252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50" b="1">
                <a:solidFill>
                  <a:srgbClr val="2B2D2F"/>
                </a:solidFill>
                <a:latin typeface="Arial"/>
                <a:cs typeface="Arial"/>
              </a:rPr>
              <a:t>Tact</a:t>
            </a:r>
            <a:r>
              <a:rPr dirty="0" sz="1900" spc="50" b="1">
                <a:solidFill>
                  <a:srgbClr val="464850"/>
                </a:solidFill>
                <a:latin typeface="Arial"/>
                <a:cs typeface="Arial"/>
              </a:rPr>
              <a:t>i</a:t>
            </a:r>
            <a:r>
              <a:rPr dirty="0" sz="1900" spc="50" b="1">
                <a:solidFill>
                  <a:srgbClr val="2B2D2F"/>
                </a:solidFill>
                <a:latin typeface="Arial"/>
                <a:cs typeface="Arial"/>
              </a:rPr>
              <a:t>c:</a:t>
            </a:r>
            <a:r>
              <a:rPr dirty="0" sz="1900" spc="-210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2B2D2F"/>
                </a:solidFill>
                <a:latin typeface="Arial"/>
                <a:cs typeface="Arial"/>
              </a:rPr>
              <a:t>Ask</a:t>
            </a:r>
            <a:r>
              <a:rPr dirty="0" sz="1900" spc="-95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2B2D2F"/>
                </a:solidFill>
                <a:latin typeface="Arial"/>
                <a:cs typeface="Arial"/>
              </a:rPr>
              <a:t>the</a:t>
            </a:r>
            <a:r>
              <a:rPr dirty="0" sz="1900" spc="125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spc="60" b="1">
                <a:solidFill>
                  <a:srgbClr val="2B2D2F"/>
                </a:solidFill>
                <a:latin typeface="Arial"/>
                <a:cs typeface="Arial"/>
              </a:rPr>
              <a:t>model</a:t>
            </a:r>
            <a:r>
              <a:rPr dirty="0" sz="1900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spc="75" b="1">
                <a:solidFill>
                  <a:srgbClr val="2B2D2F"/>
                </a:solidFill>
                <a:latin typeface="Arial"/>
                <a:cs typeface="Arial"/>
              </a:rPr>
              <a:t>to</a:t>
            </a:r>
            <a:r>
              <a:rPr dirty="0" sz="1900" spc="-130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spc="70" b="1">
                <a:solidFill>
                  <a:srgbClr val="2B2D2F"/>
                </a:solidFill>
                <a:latin typeface="Arial"/>
                <a:cs typeface="Arial"/>
              </a:rPr>
              <a:t>adopt</a:t>
            </a:r>
            <a:r>
              <a:rPr dirty="0" sz="1900" spc="-35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spc="70" b="1">
                <a:solidFill>
                  <a:srgbClr val="2B2D2F"/>
                </a:solidFill>
                <a:latin typeface="Arial"/>
                <a:cs typeface="Arial"/>
              </a:rPr>
              <a:t>a</a:t>
            </a:r>
            <a:r>
              <a:rPr dirty="0" sz="1900" spc="-75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2B2D2F"/>
                </a:solidFill>
                <a:latin typeface="Arial"/>
                <a:cs typeface="Arial"/>
              </a:rPr>
              <a:t>persona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366539" y="1738722"/>
            <a:ext cx="938149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The</a:t>
            </a:r>
            <a:r>
              <a:rPr dirty="0" sz="1750" spc="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system</a:t>
            </a:r>
            <a:r>
              <a:rPr dirty="0" sz="1750" spc="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message</a:t>
            </a:r>
            <a:r>
              <a:rPr dirty="0" sz="1750" spc="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545760"/>
                </a:solidFill>
                <a:latin typeface="Arial"/>
                <a:cs typeface="Arial"/>
              </a:rPr>
              <a:t>can</a:t>
            </a:r>
            <a:r>
              <a:rPr dirty="0" sz="1750" spc="5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545760"/>
                </a:solidFill>
                <a:latin typeface="Arial"/>
                <a:cs typeface="Arial"/>
              </a:rPr>
              <a:t>be</a:t>
            </a:r>
            <a:r>
              <a:rPr dirty="0" sz="1750" spc="-60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545760"/>
                </a:solidFill>
                <a:latin typeface="Arial"/>
                <a:cs typeface="Arial"/>
              </a:rPr>
              <a:t>used</a:t>
            </a:r>
            <a:r>
              <a:rPr dirty="0" sz="1750" spc="30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to</a:t>
            </a:r>
            <a:r>
              <a:rPr dirty="0" sz="1750" spc="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specify</a:t>
            </a:r>
            <a:r>
              <a:rPr dirty="0" sz="1750" spc="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the</a:t>
            </a:r>
            <a:r>
              <a:rPr dirty="0" sz="1750" spc="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persona</a:t>
            </a:r>
            <a:r>
              <a:rPr dirty="0" sz="1750" spc="3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45760"/>
                </a:solidFill>
                <a:latin typeface="Arial"/>
                <a:cs typeface="Arial"/>
              </a:rPr>
              <a:t>used</a:t>
            </a:r>
            <a:r>
              <a:rPr dirty="0" sz="1750" spc="-65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850"/>
                </a:solidFill>
                <a:latin typeface="Arial"/>
                <a:cs typeface="Arial"/>
              </a:rPr>
              <a:t>by</a:t>
            </a:r>
            <a:r>
              <a:rPr dirty="0" sz="1750" spc="-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the</a:t>
            </a:r>
            <a:r>
              <a:rPr dirty="0" sz="1750" spc="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850"/>
                </a:solidFill>
                <a:latin typeface="Arial"/>
                <a:cs typeface="Arial"/>
              </a:rPr>
              <a:t>model</a:t>
            </a:r>
            <a:r>
              <a:rPr dirty="0" sz="1750" spc="-6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in</a:t>
            </a:r>
            <a:r>
              <a:rPr dirty="0" sz="1750" spc="-5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its</a:t>
            </a:r>
            <a:r>
              <a:rPr dirty="0" sz="1750" spc="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676970"/>
                </a:solidFill>
                <a:latin typeface="Arial"/>
                <a:cs typeface="Arial"/>
              </a:rPr>
              <a:t>r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eplies.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21961" y="2365945"/>
            <a:ext cx="1221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808090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31496" y="2823958"/>
            <a:ext cx="9766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Quickstart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34928" y="3281970"/>
            <a:ext cx="82994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Libraries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34547" y="3739984"/>
            <a:ext cx="6775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587873" y="2705892"/>
            <a:ext cx="7359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 b="1">
                <a:solidFill>
                  <a:srgbClr val="2B2D2F"/>
                </a:solidFill>
                <a:latin typeface="Courier New"/>
                <a:cs typeface="Courier New"/>
              </a:rPr>
              <a:t>SYSTEM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587956" y="3653725"/>
            <a:ext cx="5308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30" b="1">
                <a:solidFill>
                  <a:srgbClr val="2B2D2F"/>
                </a:solidFill>
                <a:latin typeface="Arial"/>
                <a:cs typeface="Arial"/>
              </a:rPr>
              <a:t>USER</a:t>
            </a:r>
            <a:endParaRPr sz="13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029519" y="2610473"/>
            <a:ext cx="8849360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080">
              <a:lnSpc>
                <a:spcPct val="128800"/>
              </a:lnSpc>
              <a:spcBef>
                <a:spcPts val="100"/>
              </a:spcBef>
            </a:pP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When</a:t>
            </a:r>
            <a:r>
              <a:rPr dirty="0" sz="1750" spc="-4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I</a:t>
            </a:r>
            <a:r>
              <a:rPr dirty="0" sz="1750" spc="15">
                <a:solidFill>
                  <a:srgbClr val="464850"/>
                </a:solidFill>
                <a:latin typeface="Arial"/>
                <a:cs typeface="Arial"/>
              </a:rPr>
              <a:t> 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ask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for</a:t>
            </a:r>
            <a:r>
              <a:rPr dirty="0" sz="1750" spc="-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he</a:t>
            </a:r>
            <a:r>
              <a:rPr dirty="0" sz="1750" spc="50">
                <a:solidFill>
                  <a:srgbClr val="676970"/>
                </a:solidFill>
                <a:latin typeface="Arial"/>
                <a:cs typeface="Arial"/>
              </a:rPr>
              <a:t>l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p</a:t>
            </a:r>
            <a:r>
              <a:rPr dirty="0" sz="1750" spc="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to</a:t>
            </a:r>
            <a:r>
              <a:rPr dirty="0" sz="1750" spc="10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write</a:t>
            </a:r>
            <a:r>
              <a:rPr dirty="0" sz="1750" spc="-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something,</a:t>
            </a:r>
            <a:r>
              <a:rPr dirty="0" sz="1750" spc="-8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you</a:t>
            </a:r>
            <a:r>
              <a:rPr dirty="0" sz="1750" spc="-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will</a:t>
            </a:r>
            <a:r>
              <a:rPr dirty="0" sz="1750" spc="-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reply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850"/>
                </a:solidFill>
                <a:latin typeface="Arial"/>
                <a:cs typeface="Arial"/>
              </a:rPr>
              <a:t>with</a:t>
            </a:r>
            <a:r>
              <a:rPr dirty="0" sz="1750" spc="-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</a:t>
            </a:r>
            <a:r>
              <a:rPr dirty="0" sz="1750" spc="-4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document</a:t>
            </a:r>
            <a:r>
              <a:rPr dirty="0" sz="1750" spc="1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850"/>
                </a:solidFill>
                <a:latin typeface="Arial"/>
                <a:cs typeface="Arial"/>
              </a:rPr>
              <a:t>that</a:t>
            </a:r>
            <a:r>
              <a:rPr dirty="0" sz="1750" spc="-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contains at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least</a:t>
            </a:r>
            <a:r>
              <a:rPr dirty="0" sz="1750" spc="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one</a:t>
            </a:r>
            <a:r>
              <a:rPr dirty="0" sz="1750" spc="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joke</a:t>
            </a:r>
            <a:r>
              <a:rPr dirty="0" sz="1750" spc="-3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or</a:t>
            </a:r>
            <a:r>
              <a:rPr dirty="0" sz="1750" spc="-8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play</a:t>
            </a:r>
            <a:r>
              <a:rPr dirty="0" sz="1750" spc="75">
                <a:solidFill>
                  <a:srgbClr val="676970"/>
                </a:solidFill>
                <a:latin typeface="Arial"/>
                <a:cs typeface="Arial"/>
              </a:rPr>
              <a:t>f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ul</a:t>
            </a:r>
            <a:r>
              <a:rPr dirty="0" sz="1750" spc="-1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850"/>
                </a:solidFill>
                <a:latin typeface="Arial"/>
                <a:cs typeface="Arial"/>
              </a:rPr>
              <a:t>comment</a:t>
            </a:r>
            <a:r>
              <a:rPr dirty="0" sz="1750" spc="1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in</a:t>
            </a:r>
            <a:r>
              <a:rPr dirty="0" sz="1750" spc="-9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every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 paragraph.</a:t>
            </a:r>
            <a:endParaRPr sz="17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027421" y="3526499"/>
            <a:ext cx="8811895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985">
              <a:lnSpc>
                <a:spcPct val="128800"/>
              </a:lnSpc>
              <a:spcBef>
                <a:spcPts val="100"/>
              </a:spcBef>
            </a:pP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Write</a:t>
            </a:r>
            <a:r>
              <a:rPr dirty="0" sz="1750" spc="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</a:t>
            </a:r>
            <a:r>
              <a:rPr dirty="0" sz="1750" spc="-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545760"/>
                </a:solidFill>
                <a:latin typeface="Arial"/>
                <a:cs typeface="Arial"/>
              </a:rPr>
              <a:t>thank</a:t>
            </a:r>
            <a:r>
              <a:rPr dirty="0" sz="1750" spc="20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you</a:t>
            </a:r>
            <a:r>
              <a:rPr dirty="0" sz="1750" spc="-5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note</a:t>
            </a:r>
            <a:r>
              <a:rPr dirty="0" sz="1750" spc="-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to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650" spc="110">
                <a:solidFill>
                  <a:srgbClr val="464850"/>
                </a:solidFill>
                <a:latin typeface="Arial"/>
                <a:cs typeface="Arial"/>
              </a:rPr>
              <a:t>my</a:t>
            </a:r>
            <a:r>
              <a:rPr dirty="0" sz="1650" spc="1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64850"/>
                </a:solidFill>
                <a:latin typeface="Arial"/>
                <a:cs typeface="Arial"/>
              </a:rPr>
              <a:t>s</a:t>
            </a:r>
            <a:r>
              <a:rPr dirty="0" sz="1750" spc="90">
                <a:solidFill>
                  <a:srgbClr val="676970"/>
                </a:solidFill>
                <a:latin typeface="Arial"/>
                <a:cs typeface="Arial"/>
              </a:rPr>
              <a:t>t</a:t>
            </a:r>
            <a:r>
              <a:rPr dirty="0" sz="1750" spc="90">
                <a:solidFill>
                  <a:srgbClr val="464850"/>
                </a:solidFill>
                <a:latin typeface="Arial"/>
                <a:cs typeface="Arial"/>
              </a:rPr>
              <a:t>eel</a:t>
            </a:r>
            <a:r>
              <a:rPr dirty="0" sz="1750" spc="-14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bo</a:t>
            </a:r>
            <a:r>
              <a:rPr dirty="0" sz="1750" spc="50">
                <a:solidFill>
                  <a:srgbClr val="676970"/>
                </a:solidFill>
                <a:latin typeface="Arial"/>
                <a:cs typeface="Arial"/>
              </a:rPr>
              <a:t>lt</a:t>
            </a:r>
            <a:r>
              <a:rPr dirty="0" sz="1750" spc="229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vendor</a:t>
            </a:r>
            <a:r>
              <a:rPr dirty="0" sz="1750" spc="1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for</a:t>
            </a:r>
            <a:r>
              <a:rPr dirty="0" sz="1750" spc="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64850"/>
                </a:solidFill>
                <a:latin typeface="Arial"/>
                <a:cs typeface="Arial"/>
              </a:rPr>
              <a:t>getting</a:t>
            </a:r>
            <a:r>
              <a:rPr dirty="0" sz="1750" spc="-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100">
                <a:solidFill>
                  <a:srgbClr val="464850"/>
                </a:solidFill>
                <a:latin typeface="Arial"/>
                <a:cs typeface="Arial"/>
              </a:rPr>
              <a:t>the</a:t>
            </a:r>
            <a:r>
              <a:rPr dirty="0" sz="1750" spc="-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delivery</a:t>
            </a:r>
            <a:r>
              <a:rPr dirty="0" sz="1750" spc="8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in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on</a:t>
            </a:r>
            <a:r>
              <a:rPr dirty="0" sz="1750" spc="-6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464850"/>
                </a:solidFill>
                <a:latin typeface="Arial"/>
                <a:cs typeface="Arial"/>
              </a:rPr>
              <a:t>time</a:t>
            </a:r>
            <a:r>
              <a:rPr dirty="0" sz="1750" spc="-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64850"/>
                </a:solidFill>
                <a:latin typeface="Arial"/>
                <a:cs typeface="Arial"/>
              </a:rPr>
              <a:t>and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in</a:t>
            </a:r>
            <a:r>
              <a:rPr dirty="0" sz="1750" spc="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short</a:t>
            </a:r>
            <a:r>
              <a:rPr dirty="0" sz="1750" spc="-3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notice.</a:t>
            </a:r>
            <a:r>
              <a:rPr dirty="0" sz="1750" spc="-10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This</a:t>
            </a:r>
            <a:r>
              <a:rPr dirty="0" sz="1750" spc="-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850"/>
                </a:solidFill>
                <a:latin typeface="Arial"/>
                <a:cs typeface="Arial"/>
              </a:rPr>
              <a:t>made</a:t>
            </a:r>
            <a:r>
              <a:rPr dirty="0" sz="1750" spc="-8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45760"/>
                </a:solidFill>
                <a:latin typeface="Arial"/>
                <a:cs typeface="Arial"/>
              </a:rPr>
              <a:t>it</a:t>
            </a:r>
            <a:r>
              <a:rPr dirty="0" sz="1750" spc="120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possible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for</a:t>
            </a:r>
            <a:r>
              <a:rPr dirty="0" sz="1750" spc="-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us</a:t>
            </a:r>
            <a:r>
              <a:rPr dirty="0" sz="1750" spc="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to</a:t>
            </a:r>
            <a:r>
              <a:rPr dirty="0" sz="1750" spc="14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de</a:t>
            </a:r>
            <a:r>
              <a:rPr dirty="0" sz="1750" spc="55">
                <a:solidFill>
                  <a:srgbClr val="676970"/>
                </a:solidFill>
                <a:latin typeface="Arial"/>
                <a:cs typeface="Arial"/>
              </a:rPr>
              <a:t>li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ver</a:t>
            </a:r>
            <a:r>
              <a:rPr dirty="0" sz="1750" spc="-1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850"/>
                </a:solidFill>
                <a:latin typeface="Arial"/>
                <a:cs typeface="Arial"/>
              </a:rPr>
              <a:t>an</a:t>
            </a:r>
            <a:r>
              <a:rPr dirty="0" sz="1750" spc="-1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545760"/>
                </a:solidFill>
                <a:latin typeface="Arial"/>
                <a:cs typeface="Arial"/>
              </a:rPr>
              <a:t>important</a:t>
            </a:r>
            <a:r>
              <a:rPr dirty="0" sz="1750" spc="105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order</a:t>
            </a:r>
            <a:r>
              <a:rPr dirty="0" sz="1750" spc="-10">
                <a:solidFill>
                  <a:srgbClr val="676970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34165" y="4197996"/>
            <a:ext cx="12503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Deprecations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35310" y="4656009"/>
            <a:ext cx="8083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Tutorials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34165" y="5114022"/>
            <a:ext cx="7416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0">
                <a:solidFill>
                  <a:srgbClr val="808090"/>
                </a:solidFill>
                <a:latin typeface="Arial"/>
                <a:cs typeface="Arial"/>
              </a:rPr>
              <a:t>Policies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591331" y="4651428"/>
            <a:ext cx="20580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464850"/>
                </a:solidFill>
                <a:latin typeface="Arial"/>
                <a:cs typeface="Arial"/>
              </a:rPr>
              <a:t>Open</a:t>
            </a:r>
            <a:r>
              <a:rPr dirty="0" sz="1500" spc="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45760"/>
                </a:solidFill>
                <a:latin typeface="Arial"/>
                <a:cs typeface="Arial"/>
              </a:rPr>
              <a:t>in</a:t>
            </a:r>
            <a:r>
              <a:rPr dirty="0" sz="1500" spc="215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64850"/>
                </a:solidFill>
                <a:latin typeface="Arial"/>
                <a:cs typeface="Arial"/>
              </a:rPr>
              <a:t>Playground</a:t>
            </a:r>
            <a:r>
              <a:rPr dirty="0" sz="1500" spc="95">
                <a:solidFill>
                  <a:srgbClr val="464850"/>
                </a:solidFill>
                <a:latin typeface="Arial"/>
                <a:cs typeface="Arial"/>
              </a:rPr>
              <a:t>  </a:t>
            </a:r>
            <a:r>
              <a:rPr dirty="0" sz="1100" spc="-25">
                <a:solidFill>
                  <a:srgbClr val="464850"/>
                </a:solidFill>
                <a:latin typeface="Arial"/>
                <a:cs typeface="Arial"/>
              </a:rPr>
              <a:t>71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31458" y="5897987"/>
            <a:ext cx="7823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14" b="1">
                <a:solidFill>
                  <a:srgbClr val="464850"/>
                </a:solidFill>
                <a:latin typeface="Arial"/>
                <a:cs typeface="Arial"/>
              </a:rPr>
              <a:t>GU</a:t>
            </a:r>
            <a:r>
              <a:rPr dirty="0" sz="1350" spc="114" b="1">
                <a:solidFill>
                  <a:srgbClr val="2B2D2F"/>
                </a:solidFill>
                <a:latin typeface="Arial"/>
                <a:cs typeface="Arial"/>
              </a:rPr>
              <a:t>I</a:t>
            </a:r>
            <a:r>
              <a:rPr dirty="0" sz="1350" spc="114" b="1">
                <a:solidFill>
                  <a:srgbClr val="464850"/>
                </a:solidFill>
                <a:latin typeface="Arial"/>
                <a:cs typeface="Arial"/>
              </a:rPr>
              <a:t>DE</a:t>
            </a:r>
            <a:r>
              <a:rPr dirty="0" sz="1350" spc="114" b="1">
                <a:solidFill>
                  <a:srgbClr val="2B2D2F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29589" y="6373557"/>
            <a:ext cx="41338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808090"/>
                </a:solidFill>
                <a:latin typeface="Arial"/>
                <a:cs typeface="Arial"/>
              </a:rPr>
              <a:t>GPT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366342" y="5479923"/>
            <a:ext cx="8018145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50" b="1">
                <a:solidFill>
                  <a:srgbClr val="2B2D2F"/>
                </a:solidFill>
                <a:latin typeface="Arial"/>
                <a:cs typeface="Arial"/>
              </a:rPr>
              <a:t>Tact</a:t>
            </a:r>
            <a:r>
              <a:rPr dirty="0" sz="1900" spc="50" b="1">
                <a:solidFill>
                  <a:srgbClr val="464850"/>
                </a:solidFill>
                <a:latin typeface="Arial"/>
                <a:cs typeface="Arial"/>
              </a:rPr>
              <a:t>i</a:t>
            </a:r>
            <a:r>
              <a:rPr dirty="0" sz="1900" spc="50" b="1">
                <a:solidFill>
                  <a:srgbClr val="2B2D2F"/>
                </a:solidFill>
                <a:latin typeface="Arial"/>
                <a:cs typeface="Arial"/>
              </a:rPr>
              <a:t>c:</a:t>
            </a:r>
            <a:r>
              <a:rPr dirty="0" sz="1900" spc="-240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2B2D2F"/>
                </a:solidFill>
                <a:latin typeface="Arial"/>
                <a:cs typeface="Arial"/>
              </a:rPr>
              <a:t>Use</a:t>
            </a:r>
            <a:r>
              <a:rPr dirty="0" sz="1900" spc="-20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spc="65" b="1">
                <a:solidFill>
                  <a:srgbClr val="2B2D2F"/>
                </a:solidFill>
                <a:latin typeface="Arial"/>
                <a:cs typeface="Arial"/>
              </a:rPr>
              <a:t>de</a:t>
            </a:r>
            <a:r>
              <a:rPr dirty="0" sz="1900" spc="65" b="1">
                <a:solidFill>
                  <a:srgbClr val="464850"/>
                </a:solidFill>
                <a:latin typeface="Arial"/>
                <a:cs typeface="Arial"/>
              </a:rPr>
              <a:t>l</a:t>
            </a:r>
            <a:r>
              <a:rPr dirty="0" sz="1900" spc="65" b="1">
                <a:solidFill>
                  <a:srgbClr val="2B2D2F"/>
                </a:solidFill>
                <a:latin typeface="Arial"/>
                <a:cs typeface="Arial"/>
              </a:rPr>
              <a:t>imiters</a:t>
            </a:r>
            <a:r>
              <a:rPr dirty="0" sz="1900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spc="75" b="1">
                <a:solidFill>
                  <a:srgbClr val="2B2D2F"/>
                </a:solidFill>
                <a:latin typeface="Arial"/>
                <a:cs typeface="Arial"/>
              </a:rPr>
              <a:t>to</a:t>
            </a:r>
            <a:r>
              <a:rPr dirty="0" sz="1900" spc="-75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2B2D2F"/>
                </a:solidFill>
                <a:latin typeface="Arial"/>
                <a:cs typeface="Arial"/>
              </a:rPr>
              <a:t>clearly</a:t>
            </a:r>
            <a:r>
              <a:rPr dirty="0" sz="1900" spc="65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spc="60" b="1">
                <a:solidFill>
                  <a:srgbClr val="2B2D2F"/>
                </a:solidFill>
                <a:latin typeface="Arial"/>
                <a:cs typeface="Arial"/>
              </a:rPr>
              <a:t>in</a:t>
            </a:r>
            <a:r>
              <a:rPr dirty="0" sz="1900" spc="60" b="1">
                <a:solidFill>
                  <a:srgbClr val="464850"/>
                </a:solidFill>
                <a:latin typeface="Arial"/>
                <a:cs typeface="Arial"/>
              </a:rPr>
              <a:t>di</a:t>
            </a:r>
            <a:r>
              <a:rPr dirty="0" sz="1900" spc="60" b="1">
                <a:solidFill>
                  <a:srgbClr val="2B2D2F"/>
                </a:solidFill>
                <a:latin typeface="Arial"/>
                <a:cs typeface="Arial"/>
              </a:rPr>
              <a:t>ca</a:t>
            </a:r>
            <a:r>
              <a:rPr dirty="0" sz="1900" spc="60" b="1">
                <a:solidFill>
                  <a:srgbClr val="464850"/>
                </a:solidFill>
                <a:latin typeface="Arial"/>
                <a:cs typeface="Arial"/>
              </a:rPr>
              <a:t>t</a:t>
            </a:r>
            <a:r>
              <a:rPr dirty="0" sz="1900" spc="60" b="1">
                <a:solidFill>
                  <a:srgbClr val="2B2D2F"/>
                </a:solidFill>
                <a:latin typeface="Arial"/>
                <a:cs typeface="Arial"/>
              </a:rPr>
              <a:t>e</a:t>
            </a:r>
            <a:r>
              <a:rPr dirty="0" sz="1900" spc="25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spc="60" b="1">
                <a:solidFill>
                  <a:srgbClr val="2B2D2F"/>
                </a:solidFill>
                <a:latin typeface="Arial"/>
                <a:cs typeface="Arial"/>
              </a:rPr>
              <a:t>dist</a:t>
            </a:r>
            <a:r>
              <a:rPr dirty="0" sz="1900" spc="60" b="1">
                <a:solidFill>
                  <a:srgbClr val="464850"/>
                </a:solidFill>
                <a:latin typeface="Arial"/>
                <a:cs typeface="Arial"/>
              </a:rPr>
              <a:t>i</a:t>
            </a:r>
            <a:r>
              <a:rPr dirty="0" sz="1900" spc="60" b="1">
                <a:solidFill>
                  <a:srgbClr val="2B2D2F"/>
                </a:solidFill>
                <a:latin typeface="Arial"/>
                <a:cs typeface="Arial"/>
              </a:rPr>
              <a:t>nct</a:t>
            </a:r>
            <a:r>
              <a:rPr dirty="0" sz="1900" spc="114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spc="75" b="1">
                <a:solidFill>
                  <a:srgbClr val="2B2D2F"/>
                </a:solidFill>
                <a:latin typeface="Arial"/>
                <a:cs typeface="Arial"/>
              </a:rPr>
              <a:t>parts</a:t>
            </a:r>
            <a:r>
              <a:rPr dirty="0" sz="1900" spc="-85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2B2D2F"/>
                </a:solidFill>
                <a:latin typeface="Arial"/>
                <a:cs typeface="Arial"/>
              </a:rPr>
              <a:t>of</a:t>
            </a:r>
            <a:r>
              <a:rPr dirty="0" sz="1900" spc="35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2B2D2F"/>
                </a:solidFill>
                <a:latin typeface="Arial"/>
                <a:cs typeface="Arial"/>
              </a:rPr>
              <a:t>the</a:t>
            </a:r>
            <a:r>
              <a:rPr dirty="0" sz="1900" spc="105" b="1">
                <a:solidFill>
                  <a:srgbClr val="2B2D2F"/>
                </a:solidFill>
                <a:latin typeface="Arial"/>
                <a:cs typeface="Arial"/>
              </a:rPr>
              <a:t> </a:t>
            </a:r>
            <a:r>
              <a:rPr dirty="0" sz="1900" spc="45" b="1">
                <a:solidFill>
                  <a:srgbClr val="2B2D2F"/>
                </a:solidFill>
                <a:latin typeface="Arial"/>
                <a:cs typeface="Arial"/>
              </a:rPr>
              <a:t>input</a:t>
            </a:r>
            <a:endParaRPr sz="19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363678" y="6015929"/>
            <a:ext cx="10826115" cy="69913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Del</a:t>
            </a:r>
            <a:r>
              <a:rPr dirty="0" sz="1750" spc="70">
                <a:solidFill>
                  <a:srgbClr val="676970"/>
                </a:solidFill>
                <a:latin typeface="Arial"/>
                <a:cs typeface="Arial"/>
              </a:rPr>
              <a:t>i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miters</a:t>
            </a:r>
            <a:r>
              <a:rPr dirty="0" sz="1750" spc="-1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676970"/>
                </a:solidFill>
                <a:latin typeface="Arial"/>
                <a:cs typeface="Arial"/>
              </a:rPr>
              <a:t>l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ike</a:t>
            </a:r>
            <a:r>
              <a:rPr dirty="0" sz="1750" spc="-9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545760"/>
                </a:solidFill>
                <a:latin typeface="Arial"/>
                <a:cs typeface="Arial"/>
              </a:rPr>
              <a:t>triple</a:t>
            </a:r>
            <a:r>
              <a:rPr dirty="0" sz="1750" spc="-114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545760"/>
                </a:solidFill>
                <a:latin typeface="Arial"/>
                <a:cs typeface="Arial"/>
              </a:rPr>
              <a:t>quotation</a:t>
            </a:r>
            <a:r>
              <a:rPr dirty="0" sz="1750" spc="15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marks,</a:t>
            </a:r>
            <a:r>
              <a:rPr dirty="0" sz="1750" spc="-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XML</a:t>
            </a:r>
            <a:r>
              <a:rPr dirty="0" sz="1750" spc="-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00">
                <a:solidFill>
                  <a:srgbClr val="464850"/>
                </a:solidFill>
                <a:latin typeface="Arial"/>
                <a:cs typeface="Arial"/>
              </a:rPr>
              <a:t>tag</a:t>
            </a:r>
            <a:r>
              <a:rPr dirty="0" sz="1750" spc="-100">
                <a:latin typeface="Arial"/>
                <a:cs typeface="Arial"/>
              </a:rPr>
              <a:t>1</a:t>
            </a:r>
            <a:r>
              <a:rPr dirty="0" sz="1750" spc="-100">
                <a:solidFill>
                  <a:srgbClr val="464850"/>
                </a:solidFill>
                <a:latin typeface="Arial"/>
                <a:cs typeface="Arial"/>
              </a:rPr>
              <a:t>s,</a:t>
            </a:r>
            <a:r>
              <a:rPr dirty="0" sz="1750" spc="-18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545760"/>
                </a:solidFill>
                <a:latin typeface="Arial"/>
                <a:cs typeface="Arial"/>
              </a:rPr>
              <a:t>section</a:t>
            </a:r>
            <a:r>
              <a:rPr dirty="0" sz="1750" spc="-50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850"/>
                </a:solidFill>
                <a:latin typeface="Arial"/>
                <a:cs typeface="Arial"/>
              </a:rPr>
              <a:t>ti</a:t>
            </a:r>
            <a:r>
              <a:rPr dirty="0" sz="1750" spc="85">
                <a:solidFill>
                  <a:srgbClr val="676970"/>
                </a:solidFill>
                <a:latin typeface="Arial"/>
                <a:cs typeface="Arial"/>
              </a:rPr>
              <a:t>t</a:t>
            </a:r>
            <a:r>
              <a:rPr dirty="0" sz="1750" spc="85">
                <a:solidFill>
                  <a:srgbClr val="464850"/>
                </a:solidFill>
                <a:latin typeface="Arial"/>
                <a:cs typeface="Arial"/>
              </a:rPr>
              <a:t>les,</a:t>
            </a:r>
            <a:r>
              <a:rPr dirty="0" sz="1750" spc="-15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545760"/>
                </a:solidFill>
                <a:latin typeface="Arial"/>
                <a:cs typeface="Arial"/>
              </a:rPr>
              <a:t>etc.</a:t>
            </a:r>
            <a:r>
              <a:rPr dirty="0" sz="1750" spc="-120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850"/>
                </a:solidFill>
                <a:latin typeface="Arial"/>
                <a:cs typeface="Arial"/>
              </a:rPr>
              <a:t>can</a:t>
            </a:r>
            <a:r>
              <a:rPr dirty="0" sz="1750" spc="-9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help</a:t>
            </a:r>
            <a:r>
              <a:rPr dirty="0" sz="1750" spc="-6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demarcate</a:t>
            </a:r>
            <a:r>
              <a:rPr dirty="0" sz="1750" spc="10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sections</a:t>
            </a:r>
            <a:r>
              <a:rPr dirty="0" sz="1750" spc="-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of</a:t>
            </a:r>
            <a:r>
              <a:rPr dirty="0" sz="1750" spc="-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text</a:t>
            </a:r>
            <a:endParaRPr sz="175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505"/>
              </a:spcBef>
            </a:pPr>
            <a:r>
              <a:rPr dirty="0" sz="1850" spc="70">
                <a:solidFill>
                  <a:srgbClr val="464850"/>
                </a:solidFill>
                <a:latin typeface="Arial"/>
                <a:cs typeface="Arial"/>
              </a:rPr>
              <a:t>to</a:t>
            </a:r>
            <a:r>
              <a:rPr dirty="0" sz="1850" spc="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850" spc="-20">
                <a:solidFill>
                  <a:srgbClr val="464850"/>
                </a:solidFill>
                <a:latin typeface="Arial"/>
                <a:cs typeface="Arial"/>
              </a:rPr>
              <a:t>be</a:t>
            </a:r>
            <a:r>
              <a:rPr dirty="0" sz="1850" spc="-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464850"/>
                </a:solidFill>
                <a:latin typeface="Arial"/>
                <a:cs typeface="Arial"/>
              </a:rPr>
              <a:t>treated</a:t>
            </a:r>
            <a:r>
              <a:rPr dirty="0" sz="1850" spc="-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464850"/>
                </a:solidFill>
                <a:latin typeface="Arial"/>
                <a:cs typeface="Arial"/>
              </a:rPr>
              <a:t>differently.</a:t>
            </a:r>
            <a:endParaRPr sz="18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29589" y="6831570"/>
            <a:ext cx="17735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808090"/>
                </a:solidFill>
                <a:latin typeface="Arial"/>
                <a:cs typeface="Arial"/>
              </a:rPr>
              <a:t>GPT</a:t>
            </a:r>
            <a:r>
              <a:rPr dirty="0" sz="1500" spc="-9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08090"/>
                </a:solidFill>
                <a:latin typeface="Arial"/>
                <a:cs typeface="Arial"/>
              </a:rPr>
              <a:t>best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practices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04834" y="7257522"/>
            <a:ext cx="2295525" cy="48831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3335" marR="5080" indent="-1270">
              <a:lnSpc>
                <a:spcPct val="102200"/>
              </a:lnSpc>
              <a:spcBef>
                <a:spcPts val="60"/>
              </a:spcBef>
            </a:pP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Six</a:t>
            </a:r>
            <a:r>
              <a:rPr dirty="0" sz="1500" spc="2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8090"/>
                </a:solidFill>
                <a:latin typeface="Arial"/>
                <a:cs typeface="Arial"/>
              </a:rPr>
              <a:t>strategies</a:t>
            </a:r>
            <a:r>
              <a:rPr dirty="0" sz="1500" spc="114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for</a:t>
            </a:r>
            <a:r>
              <a:rPr dirty="0" sz="1500" spc="-6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08090"/>
                </a:solidFill>
                <a:latin typeface="Arial"/>
                <a:cs typeface="Arial"/>
              </a:rPr>
              <a:t>getting better</a:t>
            </a:r>
            <a:r>
              <a:rPr dirty="0" sz="1500" spc="-5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results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06740" y="7889579"/>
            <a:ext cx="21672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46AC8E"/>
                </a:solidFill>
                <a:latin typeface="Arial"/>
                <a:cs typeface="Arial"/>
              </a:rPr>
              <a:t>Write</a:t>
            </a:r>
            <a:r>
              <a:rPr dirty="0" sz="1500" spc="-55">
                <a:solidFill>
                  <a:srgbClr val="46AC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46AC8E"/>
                </a:solidFill>
                <a:latin typeface="Arial"/>
                <a:cs typeface="Arial"/>
              </a:rPr>
              <a:t>clear</a:t>
            </a:r>
            <a:r>
              <a:rPr dirty="0" sz="1500" spc="15">
                <a:solidFill>
                  <a:srgbClr val="46AC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46AC8E"/>
                </a:solidFill>
                <a:latin typeface="Arial"/>
                <a:cs typeface="Arial"/>
              </a:rPr>
              <a:t>instructions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03499" y="8292631"/>
            <a:ext cx="20542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Provide</a:t>
            </a:r>
            <a:r>
              <a:rPr dirty="0" sz="1500" spc="26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reference</a:t>
            </a:r>
            <a:r>
              <a:rPr dirty="0" sz="1500" spc="38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08090"/>
                </a:solidFill>
                <a:latin typeface="Arial"/>
                <a:cs typeface="Arial"/>
              </a:rPr>
              <a:t>text</a:t>
            </a:r>
            <a:endParaRPr sz="15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07694" y="8691102"/>
            <a:ext cx="2233295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Split</a:t>
            </a:r>
            <a:r>
              <a:rPr dirty="0" sz="1500" spc="1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complex</a:t>
            </a:r>
            <a:r>
              <a:rPr dirty="0" sz="1500" spc="3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08090"/>
                </a:solidFill>
                <a:latin typeface="Arial"/>
                <a:cs typeface="Arial"/>
              </a:rPr>
              <a:t>tasks</a:t>
            </a:r>
            <a:r>
              <a:rPr dirty="0" sz="1500" spc="3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into </a:t>
            </a:r>
            <a:r>
              <a:rPr dirty="0" sz="1500" spc="65">
                <a:solidFill>
                  <a:srgbClr val="808090"/>
                </a:solidFill>
                <a:latin typeface="Arial"/>
                <a:cs typeface="Arial"/>
              </a:rPr>
              <a:t>simpler</a:t>
            </a:r>
            <a:r>
              <a:rPr dirty="0" sz="1500" spc="8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subtasks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78099" y="9323160"/>
            <a:ext cx="239141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Give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808090"/>
                </a:solidFill>
                <a:latin typeface="Arial"/>
                <a:cs typeface="Arial"/>
              </a:rPr>
              <a:t>GPTs</a:t>
            </a:r>
            <a:r>
              <a:rPr dirty="0" sz="1500" spc="-5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105">
                <a:solidFill>
                  <a:srgbClr val="808090"/>
                </a:solidFill>
                <a:latin typeface="Arial"/>
                <a:cs typeface="Arial"/>
              </a:rPr>
              <a:t>time</a:t>
            </a:r>
            <a:r>
              <a:rPr dirty="0" sz="1500" spc="-6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100">
                <a:solidFill>
                  <a:srgbClr val="808090"/>
                </a:solidFill>
                <a:latin typeface="Arial"/>
                <a:cs typeface="Arial"/>
              </a:rPr>
              <a:t>to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baseline="70707" sz="825" spc="89">
                <a:solidFill>
                  <a:srgbClr val="808090"/>
                </a:solidFill>
                <a:latin typeface="Arial"/>
                <a:cs typeface="Arial"/>
              </a:rPr>
              <a:t>11</a:t>
            </a: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think</a:t>
            </a:r>
            <a:r>
              <a:rPr dirty="0" baseline="70707" sz="825" spc="89">
                <a:solidFill>
                  <a:srgbClr val="808090"/>
                </a:solidFill>
                <a:latin typeface="Arial"/>
                <a:cs typeface="Arial"/>
              </a:rPr>
              <a:t>11</a:t>
            </a:r>
            <a:endParaRPr baseline="70707" sz="825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03117" y="9721631"/>
            <a:ext cx="16833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Use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external</a:t>
            </a: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tools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587956" y="7414009"/>
            <a:ext cx="53848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45" b="1">
                <a:solidFill>
                  <a:srgbClr val="464850"/>
                </a:solidFill>
                <a:latin typeface="Arial"/>
                <a:cs typeface="Arial"/>
              </a:rPr>
              <a:t>U</a:t>
            </a:r>
            <a:r>
              <a:rPr dirty="0" sz="1350" spc="45" b="1">
                <a:solidFill>
                  <a:srgbClr val="2B2D2F"/>
                </a:solidFill>
                <a:latin typeface="Arial"/>
                <a:cs typeface="Arial"/>
              </a:rPr>
              <a:t>SE</a:t>
            </a:r>
            <a:r>
              <a:rPr dirty="0" sz="1350" spc="45" b="1">
                <a:solidFill>
                  <a:srgbClr val="464850"/>
                </a:solidFill>
                <a:latin typeface="Arial"/>
                <a:cs typeface="Arial"/>
              </a:rPr>
              <a:t>R</a:t>
            </a:r>
            <a:endParaRPr sz="13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591331" y="8755224"/>
            <a:ext cx="20580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464850"/>
                </a:solidFill>
                <a:latin typeface="Arial"/>
                <a:cs typeface="Arial"/>
              </a:rPr>
              <a:t>Open</a:t>
            </a:r>
            <a:r>
              <a:rPr dirty="0" sz="1500" spc="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64850"/>
                </a:solidFill>
                <a:latin typeface="Arial"/>
                <a:cs typeface="Arial"/>
              </a:rPr>
              <a:t>in</a:t>
            </a:r>
            <a:r>
              <a:rPr dirty="0" sz="1500" spc="2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64850"/>
                </a:solidFill>
                <a:latin typeface="Arial"/>
                <a:cs typeface="Arial"/>
              </a:rPr>
              <a:t>Playground</a:t>
            </a:r>
            <a:r>
              <a:rPr dirty="0" sz="1500" spc="95">
                <a:solidFill>
                  <a:srgbClr val="464850"/>
                </a:solidFill>
                <a:latin typeface="Arial"/>
                <a:cs typeface="Arial"/>
              </a:rPr>
              <a:t>  </a:t>
            </a:r>
            <a:r>
              <a:rPr dirty="0" sz="1100" spc="-25">
                <a:solidFill>
                  <a:srgbClr val="464850"/>
                </a:solidFill>
                <a:latin typeface="Arial"/>
                <a:cs typeface="Arial"/>
              </a:rPr>
              <a:t>71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587873" y="9786770"/>
            <a:ext cx="75628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2B2D2F"/>
                </a:solidFill>
                <a:latin typeface="Courier New"/>
                <a:cs typeface="Courier New"/>
              </a:rPr>
              <a:t>SYST</a:t>
            </a:r>
            <a:r>
              <a:rPr dirty="0" sz="1600" spc="-10" b="1">
                <a:solidFill>
                  <a:srgbClr val="464850"/>
                </a:solidFill>
                <a:latin typeface="Courier New"/>
                <a:cs typeface="Courier New"/>
              </a:rPr>
              <a:t>E</a:t>
            </a:r>
            <a:r>
              <a:rPr dirty="0" sz="1600" spc="-10" b="1">
                <a:solidFill>
                  <a:srgbClr val="2B2D2F"/>
                </a:solidFill>
                <a:latin typeface="Courier New"/>
                <a:cs typeface="Courier New"/>
              </a:rPr>
              <a:t>M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031871" y="7358539"/>
            <a:ext cx="621093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Summarize</a:t>
            </a:r>
            <a:r>
              <a:rPr dirty="0" sz="1750" spc="4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the</a:t>
            </a:r>
            <a:r>
              <a:rPr dirty="0" sz="1750" spc="8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text</a:t>
            </a:r>
            <a:r>
              <a:rPr dirty="0" sz="1750" spc="4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de</a:t>
            </a:r>
            <a:r>
              <a:rPr dirty="0" sz="1750" spc="75">
                <a:solidFill>
                  <a:srgbClr val="676970"/>
                </a:solidFill>
                <a:latin typeface="Arial"/>
                <a:cs typeface="Arial"/>
              </a:rPr>
              <a:t>li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mited</a:t>
            </a:r>
            <a:r>
              <a:rPr dirty="0" sz="1750" spc="1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by</a:t>
            </a:r>
            <a:r>
              <a:rPr dirty="0" sz="1750" spc="-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45760"/>
                </a:solidFill>
                <a:latin typeface="Arial"/>
                <a:cs typeface="Arial"/>
              </a:rPr>
              <a:t>triple</a:t>
            </a:r>
            <a:r>
              <a:rPr dirty="0" sz="1750" spc="20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quotes</a:t>
            </a:r>
            <a:r>
              <a:rPr dirty="0" sz="1750" spc="10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850"/>
                </a:solidFill>
                <a:latin typeface="Arial"/>
                <a:cs typeface="Arial"/>
              </a:rPr>
              <a:t>with</a:t>
            </a:r>
            <a:r>
              <a:rPr dirty="0" sz="1750" spc="-6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</a:t>
            </a:r>
            <a:r>
              <a:rPr dirty="0" sz="1750" spc="-6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haiku.</a:t>
            </a:r>
            <a:endParaRPr sz="17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007780" y="8037416"/>
            <a:ext cx="228917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64102" sz="975">
                <a:solidFill>
                  <a:srgbClr val="545760"/>
                </a:solidFill>
                <a:latin typeface="Arial"/>
                <a:cs typeface="Arial"/>
              </a:rPr>
              <a:t>111111</a:t>
            </a:r>
            <a:r>
              <a:rPr dirty="0" sz="1750">
                <a:solidFill>
                  <a:srgbClr val="545760"/>
                </a:solidFill>
                <a:latin typeface="Arial"/>
                <a:cs typeface="Arial"/>
              </a:rPr>
              <a:t>insert</a:t>
            </a:r>
            <a:r>
              <a:rPr dirty="0" sz="1750" spc="430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464850"/>
                </a:solidFill>
                <a:latin typeface="Arial"/>
                <a:cs typeface="Arial"/>
              </a:rPr>
              <a:t>text</a:t>
            </a:r>
            <a:r>
              <a:rPr dirty="0" sz="1850" spc="2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35">
                <a:solidFill>
                  <a:srgbClr val="545760"/>
                </a:solidFill>
                <a:latin typeface="Arial"/>
                <a:cs typeface="Arial"/>
              </a:rPr>
              <a:t>here</a:t>
            </a:r>
            <a:r>
              <a:rPr dirty="0" baseline="64102" sz="975" spc="52">
                <a:solidFill>
                  <a:srgbClr val="545760"/>
                </a:solidFill>
                <a:latin typeface="Arial"/>
                <a:cs typeface="Arial"/>
              </a:rPr>
              <a:t>111111</a:t>
            </a:r>
            <a:endParaRPr baseline="64102" sz="975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006925" y="9642297"/>
            <a:ext cx="8835390" cy="66865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5"/>
              </a:spcBef>
            </a:pPr>
            <a:r>
              <a:rPr dirty="0" sz="1750" spc="-20">
                <a:solidFill>
                  <a:srgbClr val="464850"/>
                </a:solidFill>
                <a:latin typeface="Arial"/>
                <a:cs typeface="Arial"/>
              </a:rPr>
              <a:t>You</a:t>
            </a:r>
            <a:r>
              <a:rPr dirty="0" sz="1750" spc="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will</a:t>
            </a:r>
            <a:r>
              <a:rPr dirty="0" sz="1750" spc="-6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be</a:t>
            </a:r>
            <a:r>
              <a:rPr dirty="0" sz="1750" spc="-4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prov</a:t>
            </a:r>
            <a:r>
              <a:rPr dirty="0" sz="1750">
                <a:solidFill>
                  <a:srgbClr val="676970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ded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850"/>
                </a:solidFill>
                <a:latin typeface="Arial"/>
                <a:cs typeface="Arial"/>
              </a:rPr>
              <a:t>with</a:t>
            </a:r>
            <a:r>
              <a:rPr dirty="0" sz="1750" spc="-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</a:t>
            </a:r>
            <a:r>
              <a:rPr dirty="0" sz="1750" spc="-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pair</a:t>
            </a:r>
            <a:r>
              <a:rPr dirty="0" sz="1750" spc="-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of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ar</a:t>
            </a:r>
            <a:r>
              <a:rPr dirty="0" sz="1750" spc="75">
                <a:solidFill>
                  <a:srgbClr val="676970"/>
                </a:solidFill>
                <a:latin typeface="Arial"/>
                <a:cs typeface="Arial"/>
              </a:rPr>
              <a:t>ti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cles</a:t>
            </a:r>
            <a:r>
              <a:rPr dirty="0" sz="1750" spc="-6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(delimited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850"/>
                </a:solidFill>
                <a:latin typeface="Arial"/>
                <a:cs typeface="Arial"/>
              </a:rPr>
              <a:t>with</a:t>
            </a:r>
            <a:r>
              <a:rPr dirty="0" sz="1750" spc="-5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XML</a:t>
            </a:r>
            <a:r>
              <a:rPr dirty="0" sz="1750" spc="-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tagis)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 about</a:t>
            </a:r>
            <a:r>
              <a:rPr dirty="0" sz="1750" spc="-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the</a:t>
            </a:r>
            <a:r>
              <a:rPr dirty="0" sz="1750" spc="4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35">
                <a:solidFill>
                  <a:srgbClr val="464850"/>
                </a:solidFill>
                <a:latin typeface="Arial"/>
                <a:cs typeface="Arial"/>
              </a:rPr>
              <a:t>same</a:t>
            </a:r>
            <a:endParaRPr sz="1750">
              <a:latin typeface="Arial"/>
              <a:cs typeface="Arial"/>
            </a:endParaRPr>
          </a:p>
          <a:p>
            <a:pPr marL="250825">
              <a:lnSpc>
                <a:spcPct val="100000"/>
              </a:lnSpc>
              <a:spcBef>
                <a:spcPts val="625"/>
              </a:spcBef>
              <a:tabLst>
                <a:tab pos="2447290" algn="l"/>
                <a:tab pos="2987040" algn="l"/>
              </a:tabLst>
            </a:pPr>
            <a:r>
              <a:rPr dirty="0" baseline="4629" sz="900">
                <a:solidFill>
                  <a:srgbClr val="545760"/>
                </a:solidFill>
                <a:latin typeface="Arial"/>
                <a:cs typeface="Arial"/>
              </a:rPr>
              <a:t>..-,.</a:t>
            </a:r>
            <a:r>
              <a:rPr dirty="0" baseline="4629" sz="900" spc="-120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baseline="4629" sz="900" spc="142">
                <a:solidFill>
                  <a:srgbClr val="545760"/>
                </a:solidFill>
                <a:latin typeface="Arial"/>
                <a:cs typeface="Arial"/>
              </a:rPr>
              <a:t>•,...</a:t>
            </a:r>
            <a:r>
              <a:rPr dirty="0" baseline="4629" sz="900" spc="412">
                <a:solidFill>
                  <a:srgbClr val="545760"/>
                </a:solidFill>
                <a:latin typeface="Arial"/>
                <a:cs typeface="Arial"/>
              </a:rPr>
              <a:t>  </a:t>
            </a:r>
            <a:r>
              <a:rPr dirty="0" baseline="4629" sz="900" spc="142">
                <a:solidFill>
                  <a:srgbClr val="A3AAB6"/>
                </a:solidFill>
                <a:latin typeface="Arial"/>
                <a:cs typeface="Arial"/>
              </a:rPr>
              <a:t>I</a:t>
            </a:r>
            <a:r>
              <a:rPr dirty="0" baseline="4629" sz="900" spc="712">
                <a:solidFill>
                  <a:srgbClr val="A3AAB6"/>
                </a:solidFill>
                <a:latin typeface="Arial"/>
                <a:cs typeface="Arial"/>
              </a:rPr>
              <a:t> </a:t>
            </a:r>
            <a:r>
              <a:rPr dirty="0" baseline="4629" sz="900" spc="172">
                <a:solidFill>
                  <a:srgbClr val="676970"/>
                </a:solidFill>
                <a:latin typeface="Arial"/>
                <a:cs typeface="Arial"/>
              </a:rPr>
              <a:t>•</a:t>
            </a:r>
            <a:r>
              <a:rPr dirty="0" baseline="4629" sz="900" spc="284">
                <a:solidFill>
                  <a:srgbClr val="676970"/>
                </a:solidFill>
                <a:latin typeface="Arial"/>
                <a:cs typeface="Arial"/>
              </a:rPr>
              <a:t> </a:t>
            </a:r>
            <a:r>
              <a:rPr dirty="0" baseline="2525" sz="1650" spc="-30">
                <a:solidFill>
                  <a:srgbClr val="545760"/>
                </a:solidFill>
                <a:latin typeface="Arial"/>
                <a:cs typeface="Arial"/>
              </a:rPr>
              <a:t>.-,-</a:t>
            </a:r>
            <a:r>
              <a:rPr dirty="0" baseline="2525" sz="1650">
                <a:solidFill>
                  <a:srgbClr val="545760"/>
                </a:solidFill>
                <a:latin typeface="Arial"/>
                <a:cs typeface="Arial"/>
              </a:rPr>
              <a:t>.+</a:t>
            </a:r>
            <a:r>
              <a:rPr dirty="0" baseline="2525" sz="1650" spc="262">
                <a:solidFill>
                  <a:srgbClr val="545760"/>
                </a:solidFill>
                <a:latin typeface="Arial"/>
                <a:cs typeface="Arial"/>
              </a:rPr>
              <a:t> </a:t>
            </a:r>
            <a:r>
              <a:rPr dirty="0" baseline="2525" sz="1650" spc="-30">
                <a:solidFill>
                  <a:srgbClr val="464850"/>
                </a:solidFill>
                <a:latin typeface="Arial"/>
                <a:cs typeface="Arial"/>
              </a:rPr>
              <a:t>,.</a:t>
            </a:r>
            <a:r>
              <a:rPr dirty="0" baseline="2525" sz="1650" spc="-30">
                <a:solidFill>
                  <a:srgbClr val="808090"/>
                </a:solidFill>
                <a:latin typeface="Arial"/>
                <a:cs typeface="Arial"/>
              </a:rPr>
              <a:t>•</a:t>
            </a:r>
            <a:r>
              <a:rPr dirty="0" baseline="2525" sz="1650" spc="-30">
                <a:solidFill>
                  <a:srgbClr val="464850"/>
                </a:solidFill>
                <a:latin typeface="Arial"/>
                <a:cs typeface="Arial"/>
              </a:rPr>
              <a:t>.</a:t>
            </a:r>
            <a:r>
              <a:rPr dirty="0" baseline="2525" sz="1650">
                <a:solidFill>
                  <a:srgbClr val="464850"/>
                </a:solidFill>
                <a:latin typeface="Arial"/>
                <a:cs typeface="Arial"/>
              </a:rPr>
              <a:t>	</a:t>
            </a:r>
            <a:r>
              <a:rPr dirty="0" sz="1150" b="1">
                <a:solidFill>
                  <a:srgbClr val="545760"/>
                </a:solidFill>
                <a:latin typeface="Times New Roman"/>
                <a:cs typeface="Times New Roman"/>
              </a:rPr>
              <a:t>+h</a:t>
            </a:r>
            <a:r>
              <a:rPr dirty="0" sz="1150" spc="180" b="1">
                <a:solidFill>
                  <a:srgbClr val="545760"/>
                </a:solidFill>
                <a:latin typeface="Times New Roman"/>
                <a:cs typeface="Times New Roman"/>
              </a:rPr>
              <a:t> </a:t>
            </a:r>
            <a:r>
              <a:rPr dirty="0" sz="1150" spc="-10" b="1">
                <a:solidFill>
                  <a:srgbClr val="464850"/>
                </a:solidFill>
                <a:latin typeface="Times New Roman"/>
                <a:cs typeface="Times New Roman"/>
              </a:rPr>
              <a:t>.....</a:t>
            </a:r>
            <a:r>
              <a:rPr dirty="0" sz="1150" b="1">
                <a:solidFill>
                  <a:srgbClr val="464850"/>
                </a:solidFill>
                <a:latin typeface="Times New Roman"/>
                <a:cs typeface="Times New Roman"/>
              </a:rPr>
              <a:t>	</a:t>
            </a:r>
            <a:r>
              <a:rPr dirty="0" sz="1150" spc="-25">
                <a:solidFill>
                  <a:srgbClr val="545760"/>
                </a:solidFill>
                <a:latin typeface="Times New Roman"/>
                <a:cs typeface="Times New Roman"/>
              </a:rPr>
              <a:t>,..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2664459"/>
            <a:ext cx="8869680" cy="634746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 indent="3175">
              <a:lnSpc>
                <a:spcPts val="4010"/>
              </a:lnSpc>
              <a:spcBef>
                <a:spcPts val="290"/>
              </a:spcBef>
            </a:pPr>
            <a:r>
              <a:rPr dirty="0" sz="3400" spc="-330">
                <a:solidFill>
                  <a:srgbClr val="FF1675"/>
                </a:solidFill>
                <a:latin typeface="Arial Black"/>
                <a:cs typeface="Arial Black"/>
              </a:rPr>
              <a:t>Used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control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randomness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or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creativity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">
                <a:solidFill>
                  <a:srgbClr val="FF1675"/>
                </a:solidFill>
                <a:latin typeface="Arial Black"/>
                <a:cs typeface="Arial Black"/>
              </a:rPr>
              <a:t>in </a:t>
            </a: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responses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generated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by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endParaRPr sz="3400">
              <a:latin typeface="Arial Black"/>
              <a:cs typeface="Arial Black"/>
            </a:endParaRPr>
          </a:p>
          <a:p>
            <a:pPr marL="15875">
              <a:lnSpc>
                <a:spcPct val="100000"/>
              </a:lnSpc>
              <a:spcBef>
                <a:spcPts val="2590"/>
              </a:spcBef>
            </a:pP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Control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FF1675"/>
                </a:solidFill>
                <a:latin typeface="Arial Black"/>
                <a:cs typeface="Arial Black"/>
              </a:rPr>
              <a:t>output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by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adjusting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temperature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One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of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most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0">
                <a:solidFill>
                  <a:srgbClr val="FF1675"/>
                </a:solidFill>
                <a:latin typeface="Arial"/>
                <a:cs typeface="Arial"/>
              </a:rPr>
              <a:t>important</a:t>
            </a:r>
            <a:r>
              <a:rPr dirty="0" sz="3400" spc="-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settings</a:t>
            </a:r>
            <a:endParaRPr sz="34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735"/>
              </a:spcBef>
            </a:pPr>
            <a:r>
              <a:rPr dirty="0" sz="3400" spc="-365">
                <a:solidFill>
                  <a:srgbClr val="FF1675"/>
                </a:solidFill>
                <a:latin typeface="Arial Black"/>
                <a:cs typeface="Arial Black"/>
              </a:rPr>
              <a:t>Values</a:t>
            </a:r>
            <a:endParaRPr sz="3400">
              <a:latin typeface="Arial Black"/>
              <a:cs typeface="Arial Black"/>
            </a:endParaRPr>
          </a:p>
          <a:p>
            <a:pPr marL="805180" marR="1058545" indent="-433070">
              <a:lnSpc>
                <a:spcPts val="4010"/>
              </a:lnSpc>
              <a:spcBef>
                <a:spcPts val="1105"/>
              </a:spcBef>
              <a:buFont typeface="Lucida Sans Unicode"/>
              <a:buChar char="-"/>
              <a:tabLst>
                <a:tab pos="80518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0.2 or lower</a:t>
            </a:r>
            <a:r>
              <a:rPr dirty="0" sz="3400" spc="-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generates</a:t>
            </a:r>
            <a:r>
              <a:rPr dirty="0" sz="3400" spc="-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deterministic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responses</a:t>
            </a:r>
            <a:endParaRPr sz="3400">
              <a:latin typeface="Arial"/>
              <a:cs typeface="Arial"/>
            </a:endParaRPr>
          </a:p>
          <a:p>
            <a:pPr marL="804545" indent="-432434">
              <a:lnSpc>
                <a:spcPct val="100000"/>
              </a:lnSpc>
              <a:spcBef>
                <a:spcPts val="79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0.5</a:t>
            </a:r>
            <a:r>
              <a:rPr dirty="0" sz="3400" spc="-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balances</a:t>
            </a:r>
            <a:r>
              <a:rPr dirty="0" sz="3400" spc="-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randomness</a:t>
            </a:r>
            <a:r>
              <a:rPr dirty="0" sz="3400" spc="-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4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5">
                <a:solidFill>
                  <a:srgbClr val="FF1675"/>
                </a:solidFill>
                <a:latin typeface="Arial"/>
                <a:cs typeface="Arial"/>
              </a:rPr>
              <a:t>creativity</a:t>
            </a:r>
            <a:endParaRPr sz="3400">
              <a:latin typeface="Arial"/>
              <a:cs typeface="Arial"/>
            </a:endParaRPr>
          </a:p>
          <a:p>
            <a:pPr marL="805180" marR="781685" indent="-433070">
              <a:lnSpc>
                <a:spcPct val="100600"/>
              </a:lnSpc>
              <a:spcBef>
                <a:spcPts val="885"/>
              </a:spcBef>
              <a:buFont typeface="Lucida Sans Unicode"/>
              <a:buChar char="-"/>
              <a:tabLst>
                <a:tab pos="805180" algn="l"/>
              </a:tabLst>
            </a:pPr>
            <a:r>
              <a:rPr dirty="0" sz="3400" spc="-229">
                <a:solidFill>
                  <a:srgbClr val="FF1675"/>
                </a:solidFill>
                <a:latin typeface="Arial"/>
                <a:cs typeface="Arial"/>
              </a:rPr>
              <a:t>1.0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or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5">
                <a:solidFill>
                  <a:srgbClr val="FF1675"/>
                </a:solidFill>
                <a:latin typeface="Arial"/>
                <a:cs typeface="Arial"/>
              </a:rPr>
              <a:t>higher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65">
                <a:solidFill>
                  <a:srgbClr val="FF1675"/>
                </a:solidFill>
                <a:latin typeface="Arial"/>
                <a:cs typeface="Arial"/>
              </a:rPr>
              <a:t>makes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answers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more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random</a:t>
            </a:r>
            <a:r>
              <a:rPr dirty="0" sz="3400" spc="-1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creative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0"/>
              <a:t>Temperature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-3" y="-2"/>
            <a:ext cx="18288000" cy="6332855"/>
          </a:xfrm>
          <a:custGeom>
            <a:avLst/>
            <a:gdLst/>
            <a:ahLst/>
            <a:cxnLst/>
            <a:rect l="l" t="t" r="r" b="b"/>
            <a:pathLst>
              <a:path w="18288000" h="6332855">
                <a:moveTo>
                  <a:pt x="0" y="6332562"/>
                </a:moveTo>
                <a:lnTo>
                  <a:pt x="18288003" y="6332562"/>
                </a:lnTo>
                <a:lnTo>
                  <a:pt x="18288003" y="0"/>
                </a:lnTo>
                <a:lnTo>
                  <a:pt x="0" y="0"/>
                </a:lnTo>
                <a:lnTo>
                  <a:pt x="0" y="6332562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93722" y="6329119"/>
            <a:ext cx="5755005" cy="39135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189990">
              <a:lnSpc>
                <a:spcPct val="100000"/>
              </a:lnSpc>
              <a:spcBef>
                <a:spcPts val="125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"finish_reason":</a:t>
            </a:r>
            <a:r>
              <a:rPr dirty="0" sz="2600" spc="-2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"stop"</a:t>
            </a:r>
            <a:endParaRPr sz="2600">
              <a:latin typeface="Courier New"/>
              <a:cs typeface="Courier New"/>
            </a:endParaRPr>
          </a:p>
          <a:p>
            <a:pPr marL="793115">
              <a:lnSpc>
                <a:spcPct val="100000"/>
              </a:lnSpc>
              <a:spcBef>
                <a:spcPts val="260"/>
              </a:spcBef>
            </a:pP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  <a:p>
            <a:pPr marL="396875">
              <a:lnSpc>
                <a:spcPct val="100000"/>
              </a:lnSpc>
              <a:spcBef>
                <a:spcPts val="385"/>
              </a:spcBef>
            </a:pP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endParaRPr sz="2600">
              <a:latin typeface="Courier New"/>
              <a:cs typeface="Courier New"/>
            </a:endParaRPr>
          </a:p>
          <a:p>
            <a:pPr marL="793115" marR="984250" indent="-396875">
              <a:lnSpc>
                <a:spcPct val="109200"/>
              </a:lnSpc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"usage":</a:t>
            </a:r>
            <a:r>
              <a:rPr dirty="0" sz="2600" spc="-1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{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"prompt_tokens":</a:t>
            </a:r>
            <a:r>
              <a:rPr dirty="0" sz="2600" spc="-2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11,</a:t>
            </a:r>
            <a:endParaRPr sz="2600">
              <a:latin typeface="Courier New"/>
              <a:cs typeface="Courier New"/>
            </a:endParaRPr>
          </a:p>
          <a:p>
            <a:pPr marL="793115">
              <a:lnSpc>
                <a:spcPct val="100000"/>
              </a:lnSpc>
              <a:spcBef>
                <a:spcPts val="360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"completion_tokens":</a:t>
            </a:r>
            <a:r>
              <a:rPr dirty="0" sz="2600" spc="-3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13,</a:t>
            </a:r>
            <a:endParaRPr sz="2600">
              <a:latin typeface="Courier New"/>
              <a:cs typeface="Courier New"/>
            </a:endParaRPr>
          </a:p>
          <a:p>
            <a:pPr marL="793115">
              <a:lnSpc>
                <a:spcPct val="100000"/>
              </a:lnSpc>
              <a:spcBef>
                <a:spcPts val="290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"total_tokens":</a:t>
            </a:r>
            <a:r>
              <a:rPr dirty="0" sz="2600" spc="-2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24</a:t>
            </a:r>
            <a:endParaRPr sz="2600">
              <a:latin typeface="Courier New"/>
              <a:cs typeface="Courier New"/>
            </a:endParaRPr>
          </a:p>
          <a:p>
            <a:pPr marL="396875">
              <a:lnSpc>
                <a:spcPct val="100000"/>
              </a:lnSpc>
              <a:spcBef>
                <a:spcPts val="290"/>
              </a:spcBef>
            </a:pP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-6350" y="6326210"/>
            <a:ext cx="18300700" cy="3967479"/>
            <a:chOff x="-6350" y="6326210"/>
            <a:chExt cx="18300700" cy="3967479"/>
          </a:xfrm>
        </p:grpSpPr>
        <p:sp>
          <p:nvSpPr>
            <p:cNvPr id="6" name="object 6" descr=""/>
            <p:cNvSpPr/>
            <p:nvPr/>
          </p:nvSpPr>
          <p:spPr>
            <a:xfrm>
              <a:off x="0" y="6332560"/>
              <a:ext cx="18288000" cy="3954779"/>
            </a:xfrm>
            <a:custGeom>
              <a:avLst/>
              <a:gdLst/>
              <a:ahLst/>
              <a:cxnLst/>
              <a:rect l="l" t="t" r="r" b="b"/>
              <a:pathLst>
                <a:path w="18288000" h="3954779">
                  <a:moveTo>
                    <a:pt x="18288000" y="0"/>
                  </a:moveTo>
                  <a:lnTo>
                    <a:pt x="0" y="0"/>
                  </a:lnTo>
                  <a:lnTo>
                    <a:pt x="0" y="3954439"/>
                  </a:lnTo>
                  <a:lnTo>
                    <a:pt x="18288000" y="3954439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6332560"/>
              <a:ext cx="18288000" cy="3954779"/>
            </a:xfrm>
            <a:custGeom>
              <a:avLst/>
              <a:gdLst/>
              <a:ahLst/>
              <a:cxnLst/>
              <a:rect l="l" t="t" r="r" b="b"/>
              <a:pathLst>
                <a:path w="18288000" h="3954779">
                  <a:moveTo>
                    <a:pt x="0" y="0"/>
                  </a:moveTo>
                  <a:lnTo>
                    <a:pt x="18288000" y="0"/>
                  </a:lnTo>
                  <a:lnTo>
                    <a:pt x="18288000" y="3954439"/>
                  </a:lnTo>
                  <a:lnTo>
                    <a:pt x="0" y="39544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C04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81021" y="629411"/>
            <a:ext cx="15305405" cy="744855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409575" marR="5560695">
              <a:lnSpc>
                <a:spcPct val="109200"/>
              </a:lnSpc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"id":</a:t>
            </a:r>
            <a:r>
              <a:rPr dirty="0" sz="2600" spc="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"chatcmpl-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84AzvmyyFymS92uoTsDPTFvLxVvMy",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"object":</a:t>
            </a:r>
            <a:r>
              <a:rPr dirty="0" sz="2600" spc="-1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"chat.completion",</a:t>
            </a:r>
            <a:endParaRPr sz="2600">
              <a:latin typeface="Courier New"/>
              <a:cs typeface="Courier New"/>
            </a:endParaRPr>
          </a:p>
          <a:p>
            <a:pPr marL="409575" marR="8934450">
              <a:lnSpc>
                <a:spcPct val="108800"/>
              </a:lnSpc>
              <a:spcBef>
                <a:spcPts val="110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"created":</a:t>
            </a:r>
            <a:r>
              <a:rPr dirty="0" sz="2600" spc="-1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1696006279,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"model":</a:t>
            </a:r>
            <a:r>
              <a:rPr dirty="0" sz="2600" spc="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"gpt-3.5-turbo-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0613",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"choices":</a:t>
            </a:r>
            <a:r>
              <a:rPr dirty="0" sz="2600" spc="-1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endParaRPr sz="2600">
              <a:latin typeface="Courier New"/>
              <a:cs typeface="Courier New"/>
            </a:endParaRPr>
          </a:p>
          <a:p>
            <a:pPr marL="806450">
              <a:lnSpc>
                <a:spcPct val="100000"/>
              </a:lnSpc>
              <a:spcBef>
                <a:spcPts val="385"/>
              </a:spcBef>
            </a:pP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1203325">
              <a:lnSpc>
                <a:spcPct val="100000"/>
              </a:lnSpc>
              <a:spcBef>
                <a:spcPts val="265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"index":</a:t>
            </a:r>
            <a:r>
              <a:rPr dirty="0" sz="2600" spc="-1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0,</a:t>
            </a:r>
            <a:endParaRPr sz="2600">
              <a:latin typeface="Courier New"/>
              <a:cs typeface="Courier New"/>
            </a:endParaRPr>
          </a:p>
          <a:p>
            <a:pPr marL="1203325">
              <a:lnSpc>
                <a:spcPct val="100000"/>
              </a:lnSpc>
              <a:spcBef>
                <a:spcPts val="290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"message":</a:t>
            </a:r>
            <a:r>
              <a:rPr dirty="0" sz="2600" spc="-1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1600200">
              <a:lnSpc>
                <a:spcPct val="100000"/>
              </a:lnSpc>
              <a:spcBef>
                <a:spcPts val="380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"role":</a:t>
            </a:r>
            <a:r>
              <a:rPr dirty="0" sz="2600" spc="-1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"assistant",</a:t>
            </a:r>
            <a:endParaRPr sz="2600">
              <a:latin typeface="Courier New"/>
              <a:cs typeface="Courier New"/>
            </a:endParaRPr>
          </a:p>
          <a:p>
            <a:pPr marL="12700" marR="5080" indent="1587500">
              <a:lnSpc>
                <a:spcPct val="108500"/>
              </a:lnSpc>
              <a:spcBef>
                <a:spcPts val="25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"content":</a:t>
            </a:r>
            <a:r>
              <a:rPr dirty="0" sz="2600" spc="-1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"Why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don't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scientists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trust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atoms?\n\nBecause</a:t>
            </a:r>
            <a:r>
              <a:rPr dirty="0" sz="2600" spc="-1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they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make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up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everything!"</a:t>
            </a:r>
            <a:endParaRPr sz="2600">
              <a:latin typeface="Courier New"/>
              <a:cs typeface="Courier New"/>
            </a:endParaRPr>
          </a:p>
          <a:p>
            <a:pPr marL="1203325">
              <a:lnSpc>
                <a:spcPct val="100000"/>
              </a:lnSpc>
              <a:spcBef>
                <a:spcPts val="385"/>
              </a:spcBef>
            </a:pP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3800" spc="-280">
                <a:solidFill>
                  <a:srgbClr val="FFFFFF"/>
                </a:solidFill>
                <a:latin typeface="Arial Black"/>
                <a:cs typeface="Arial Black"/>
              </a:rPr>
              <a:t>response</a:t>
            </a:r>
            <a:endParaRPr sz="3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35">
                <a:solidFill>
                  <a:srgbClr val="FFFFFF"/>
                </a:solidFill>
                <a:latin typeface="Arial Black"/>
                <a:cs typeface="Arial Black"/>
              </a:rPr>
              <a:t>generated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output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-6350" y="-2"/>
            <a:ext cx="18300700" cy="10293350"/>
            <a:chOff x="-6350" y="-2"/>
            <a:chExt cx="18300700" cy="10293350"/>
          </a:xfrm>
        </p:grpSpPr>
        <p:sp>
          <p:nvSpPr>
            <p:cNvPr id="4" name="object 4" descr=""/>
            <p:cNvSpPr/>
            <p:nvPr/>
          </p:nvSpPr>
          <p:spPr>
            <a:xfrm>
              <a:off x="-3" y="-2"/>
              <a:ext cx="18288000" cy="6332855"/>
            </a:xfrm>
            <a:custGeom>
              <a:avLst/>
              <a:gdLst/>
              <a:ahLst/>
              <a:cxnLst/>
              <a:rect l="l" t="t" r="r" b="b"/>
              <a:pathLst>
                <a:path w="18288000" h="6332855">
                  <a:moveTo>
                    <a:pt x="0" y="6332562"/>
                  </a:moveTo>
                  <a:lnTo>
                    <a:pt x="18288003" y="6332562"/>
                  </a:lnTo>
                  <a:lnTo>
                    <a:pt x="18288003" y="0"/>
                  </a:lnTo>
                  <a:lnTo>
                    <a:pt x="0" y="0"/>
                  </a:lnTo>
                  <a:lnTo>
                    <a:pt x="0" y="6332562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6332560"/>
              <a:ext cx="18288000" cy="3954779"/>
            </a:xfrm>
            <a:custGeom>
              <a:avLst/>
              <a:gdLst/>
              <a:ahLst/>
              <a:cxnLst/>
              <a:rect l="l" t="t" r="r" b="b"/>
              <a:pathLst>
                <a:path w="18288000" h="3954779">
                  <a:moveTo>
                    <a:pt x="18288000" y="0"/>
                  </a:moveTo>
                  <a:lnTo>
                    <a:pt x="0" y="0"/>
                  </a:lnTo>
                  <a:lnTo>
                    <a:pt x="0" y="3954439"/>
                  </a:lnTo>
                  <a:lnTo>
                    <a:pt x="18288000" y="3954439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332560"/>
              <a:ext cx="18288000" cy="3954779"/>
            </a:xfrm>
            <a:custGeom>
              <a:avLst/>
              <a:gdLst/>
              <a:ahLst/>
              <a:cxnLst/>
              <a:rect l="l" t="t" r="r" b="b"/>
              <a:pathLst>
                <a:path w="18288000" h="3954779">
                  <a:moveTo>
                    <a:pt x="0" y="0"/>
                  </a:moveTo>
                  <a:lnTo>
                    <a:pt x="18288000" y="0"/>
                  </a:lnTo>
                  <a:lnTo>
                    <a:pt x="18288000" y="3954439"/>
                  </a:lnTo>
                  <a:lnTo>
                    <a:pt x="0" y="39544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C04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81021" y="-77724"/>
            <a:ext cx="15305405" cy="952754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03325">
              <a:lnSpc>
                <a:spcPct val="100000"/>
              </a:lnSpc>
              <a:spcBef>
                <a:spcPts val="484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"message":</a:t>
            </a:r>
            <a:r>
              <a:rPr dirty="0" sz="2600" spc="-1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1600200">
              <a:lnSpc>
                <a:spcPct val="100000"/>
              </a:lnSpc>
              <a:spcBef>
                <a:spcPts val="380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"role":</a:t>
            </a:r>
            <a:r>
              <a:rPr dirty="0" sz="2600" spc="-1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"assistant",</a:t>
            </a:r>
            <a:endParaRPr sz="2600">
              <a:latin typeface="Courier New"/>
              <a:cs typeface="Courier New"/>
            </a:endParaRPr>
          </a:p>
          <a:p>
            <a:pPr marL="12700" marR="5080" indent="1587500">
              <a:lnSpc>
                <a:spcPts val="3410"/>
              </a:lnSpc>
              <a:spcBef>
                <a:spcPts val="140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"content":</a:t>
            </a:r>
            <a:r>
              <a:rPr dirty="0" sz="2600" spc="-1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"Why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don't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scientists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trust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atoms?\n\nBecause</a:t>
            </a:r>
            <a:r>
              <a:rPr dirty="0" sz="2600" spc="-1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they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make</a:t>
            </a:r>
            <a:r>
              <a:rPr dirty="0" sz="26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up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everything!"</a:t>
            </a:r>
            <a:endParaRPr sz="2600">
              <a:latin typeface="Courier New"/>
              <a:cs typeface="Courier New"/>
            </a:endParaRPr>
          </a:p>
          <a:p>
            <a:pPr marL="1203325">
              <a:lnSpc>
                <a:spcPct val="100000"/>
              </a:lnSpc>
              <a:spcBef>
                <a:spcPts val="219"/>
              </a:spcBef>
            </a:pP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endParaRPr sz="2600">
              <a:latin typeface="Courier New"/>
              <a:cs typeface="Courier New"/>
            </a:endParaRPr>
          </a:p>
          <a:p>
            <a:pPr marL="1203325">
              <a:lnSpc>
                <a:spcPct val="100000"/>
              </a:lnSpc>
              <a:spcBef>
                <a:spcPts val="285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"finish_reason":</a:t>
            </a:r>
            <a:r>
              <a:rPr dirty="0" sz="2600" spc="-2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"stop"</a:t>
            </a:r>
            <a:endParaRPr sz="2600">
              <a:latin typeface="Courier New"/>
              <a:cs typeface="Courier New"/>
            </a:endParaRPr>
          </a:p>
          <a:p>
            <a:pPr marL="806450">
              <a:lnSpc>
                <a:spcPct val="100000"/>
              </a:lnSpc>
              <a:spcBef>
                <a:spcPts val="265"/>
              </a:spcBef>
            </a:pP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  <a:p>
            <a:pPr marL="409575">
              <a:lnSpc>
                <a:spcPct val="100000"/>
              </a:lnSpc>
              <a:spcBef>
                <a:spcPts val="385"/>
              </a:spcBef>
            </a:pP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endParaRPr sz="2600">
              <a:latin typeface="Courier New"/>
              <a:cs typeface="Courier New"/>
            </a:endParaRPr>
          </a:p>
          <a:p>
            <a:pPr marL="806450" marR="10521950" indent="-396875">
              <a:lnSpc>
                <a:spcPct val="108500"/>
              </a:lnSpc>
              <a:spcBef>
                <a:spcPts val="20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"usage":</a:t>
            </a:r>
            <a:r>
              <a:rPr dirty="0" sz="2600" spc="-1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{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"prompt_tokens":</a:t>
            </a:r>
            <a:r>
              <a:rPr dirty="0" sz="2600" spc="-2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11,</a:t>
            </a:r>
            <a:endParaRPr sz="2600">
              <a:latin typeface="Courier New"/>
              <a:cs typeface="Courier New"/>
            </a:endParaRPr>
          </a:p>
          <a:p>
            <a:pPr marL="806450">
              <a:lnSpc>
                <a:spcPct val="100000"/>
              </a:lnSpc>
              <a:spcBef>
                <a:spcPts val="385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"completion_tokens":</a:t>
            </a:r>
            <a:r>
              <a:rPr dirty="0" sz="2600" spc="-3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13,</a:t>
            </a:r>
            <a:endParaRPr sz="2600">
              <a:latin typeface="Courier New"/>
              <a:cs typeface="Courier New"/>
            </a:endParaRPr>
          </a:p>
          <a:p>
            <a:pPr marL="806450">
              <a:lnSpc>
                <a:spcPct val="100000"/>
              </a:lnSpc>
              <a:spcBef>
                <a:spcPts val="290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"total_tokens":</a:t>
            </a:r>
            <a:r>
              <a:rPr dirty="0" sz="2600" spc="-2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24</a:t>
            </a:r>
            <a:endParaRPr sz="2600">
              <a:latin typeface="Courier New"/>
              <a:cs typeface="Courier New"/>
            </a:endParaRPr>
          </a:p>
          <a:p>
            <a:pPr marL="409575">
              <a:lnSpc>
                <a:spcPct val="100000"/>
              </a:lnSpc>
              <a:spcBef>
                <a:spcPts val="285"/>
              </a:spcBef>
            </a:pP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70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3800" spc="-280">
                <a:solidFill>
                  <a:srgbClr val="FFFFFF"/>
                </a:solidFill>
                <a:latin typeface="Arial Black"/>
                <a:cs typeface="Arial Black"/>
              </a:rPr>
              <a:t>response</a:t>
            </a:r>
            <a:endParaRPr sz="3800">
              <a:latin typeface="Arial Black"/>
              <a:cs typeface="Arial Black"/>
            </a:endParaRPr>
          </a:p>
          <a:p>
            <a:pPr marL="891540" marR="9082405" indent="-878840">
              <a:lnSpc>
                <a:spcPct val="100000"/>
              </a:lnSpc>
              <a:spcBef>
                <a:spcPts val="2145"/>
              </a:spcBef>
            </a:pP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35">
                <a:solidFill>
                  <a:srgbClr val="FFFFFF"/>
                </a:solidFill>
                <a:latin typeface="Arial Black"/>
                <a:cs typeface="Arial Black"/>
              </a:rPr>
              <a:t>generated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output </a:t>
            </a:r>
            <a:r>
              <a:rPr dirty="0" sz="3000" spc="-285">
                <a:solidFill>
                  <a:srgbClr val="FFFFFF"/>
                </a:solidFill>
                <a:latin typeface="Arial Black"/>
                <a:cs typeface="Arial Black"/>
              </a:rPr>
              <a:t>Response</a:t>
            </a:r>
            <a:r>
              <a:rPr dirty="0" sz="30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000" spc="-250">
                <a:solidFill>
                  <a:srgbClr val="FFFFFF"/>
                </a:solidFill>
                <a:latin typeface="Arial Black"/>
                <a:cs typeface="Arial Black"/>
              </a:rPr>
              <a:t>natural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FFFFFF"/>
                </a:solidFill>
                <a:latin typeface="Arial Black"/>
                <a:cs typeface="Arial Black"/>
              </a:rPr>
              <a:t>language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000" spc="-254">
                <a:solidFill>
                  <a:srgbClr val="FFFFFF"/>
                </a:solidFill>
                <a:latin typeface="Arial Black"/>
                <a:cs typeface="Arial Black"/>
              </a:rPr>
              <a:t>Specifies</a:t>
            </a:r>
            <a:r>
              <a:rPr dirty="0" sz="300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36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85">
                <a:solidFill>
                  <a:srgbClr val="FFFFFF"/>
                </a:solidFill>
                <a:latin typeface="Arial Black"/>
                <a:cs typeface="Arial Black"/>
              </a:rPr>
              <a:t>finish_reason</a:t>
            </a:r>
            <a:endParaRPr sz="3000">
              <a:latin typeface="Arial Black"/>
              <a:cs typeface="Arial Black"/>
            </a:endParaRPr>
          </a:p>
          <a:p>
            <a:pPr marL="891540">
              <a:lnSpc>
                <a:spcPct val="100000"/>
              </a:lnSpc>
            </a:pPr>
            <a:r>
              <a:rPr dirty="0" sz="3000" spc="-254">
                <a:solidFill>
                  <a:srgbClr val="FFFFFF"/>
                </a:solidFill>
                <a:latin typeface="Arial Black"/>
                <a:cs typeface="Arial Black"/>
              </a:rPr>
              <a:t>stop,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25">
                <a:solidFill>
                  <a:srgbClr val="FFFFFF"/>
                </a:solidFill>
                <a:latin typeface="Arial Black"/>
                <a:cs typeface="Arial Black"/>
              </a:rPr>
              <a:t>length,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35">
                <a:solidFill>
                  <a:srgbClr val="FFFFFF"/>
                </a:solidFill>
                <a:latin typeface="Arial Black"/>
                <a:cs typeface="Arial Black"/>
              </a:rPr>
              <a:t>null,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54">
                <a:solidFill>
                  <a:srgbClr val="FFFFFF"/>
                </a:solidFill>
                <a:latin typeface="Arial Black"/>
                <a:cs typeface="Arial Black"/>
              </a:rPr>
              <a:t>function_call,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Arial Black"/>
                <a:cs typeface="Arial Black"/>
              </a:rPr>
              <a:t>content_filter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343850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80"/>
              <a:t>The</a:t>
            </a:r>
            <a:r>
              <a:rPr dirty="0" sz="6000" spc="-395"/>
              <a:t> </a:t>
            </a:r>
            <a:r>
              <a:rPr dirty="0" sz="6000" spc="-400"/>
              <a:t>OpenAI</a:t>
            </a:r>
            <a:r>
              <a:rPr dirty="0" sz="6000" spc="-395"/>
              <a:t> </a:t>
            </a:r>
            <a:r>
              <a:rPr dirty="0" sz="6000" spc="-400"/>
              <a:t>Platform </a:t>
            </a:r>
            <a:r>
              <a:rPr dirty="0" sz="6000" spc="-425"/>
              <a:t>at</a:t>
            </a:r>
            <a:r>
              <a:rPr dirty="0" sz="6000" spc="-390"/>
              <a:t> </a:t>
            </a:r>
            <a:r>
              <a:rPr dirty="0" sz="6000" spc="-640"/>
              <a:t>a</a:t>
            </a:r>
            <a:r>
              <a:rPr dirty="0" sz="6000" spc="-395"/>
              <a:t> </a:t>
            </a:r>
            <a:r>
              <a:rPr dirty="0" sz="6000" spc="-365"/>
              <a:t>High</a:t>
            </a:r>
            <a:r>
              <a:rPr dirty="0" sz="6000" spc="-390"/>
              <a:t> </a:t>
            </a:r>
            <a:r>
              <a:rPr dirty="0" sz="6000" spc="-430"/>
              <a:t>Level</a:t>
            </a:r>
            <a:endParaRPr sz="6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104519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85"/>
              <a:t>Listing</a:t>
            </a:r>
            <a:r>
              <a:rPr dirty="0" sz="6000" spc="-395"/>
              <a:t> </a:t>
            </a:r>
            <a:r>
              <a:rPr dirty="0" sz="6000" spc="-400"/>
              <a:t>and</a:t>
            </a:r>
            <a:r>
              <a:rPr dirty="0" sz="6000" spc="-390"/>
              <a:t> </a:t>
            </a:r>
            <a:r>
              <a:rPr dirty="0" sz="6000" spc="-375"/>
              <a:t>Retrieving</a:t>
            </a:r>
            <a:r>
              <a:rPr dirty="0" sz="6000" spc="-395"/>
              <a:t> </a:t>
            </a:r>
            <a:r>
              <a:rPr dirty="0" sz="6000" spc="-375"/>
              <a:t>Models</a:t>
            </a:r>
            <a:endParaRPr sz="6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6064" y="4019803"/>
            <a:ext cx="1430718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509">
                <a:solidFill>
                  <a:srgbClr val="FFFFFF"/>
                </a:solidFill>
              </a:rPr>
              <a:t>"All</a:t>
            </a:r>
            <a:r>
              <a:rPr dirty="0" sz="6600" spc="-450">
                <a:solidFill>
                  <a:srgbClr val="FFFFFF"/>
                </a:solidFill>
              </a:rPr>
              <a:t> </a:t>
            </a:r>
            <a:r>
              <a:rPr dirty="0" sz="6600" spc="-515">
                <a:solidFill>
                  <a:srgbClr val="FFFFFF"/>
                </a:solidFill>
              </a:rPr>
              <a:t>models</a:t>
            </a:r>
            <a:r>
              <a:rPr dirty="0" sz="6600" spc="-450">
                <a:solidFill>
                  <a:srgbClr val="FFFFFF"/>
                </a:solidFill>
              </a:rPr>
              <a:t> </a:t>
            </a:r>
            <a:r>
              <a:rPr dirty="0" sz="6600" spc="-515">
                <a:solidFill>
                  <a:srgbClr val="FFFFFF"/>
                </a:solidFill>
              </a:rPr>
              <a:t>are</a:t>
            </a:r>
            <a:r>
              <a:rPr dirty="0" sz="6600" spc="-445">
                <a:solidFill>
                  <a:srgbClr val="FFFFFF"/>
                </a:solidFill>
              </a:rPr>
              <a:t> </a:t>
            </a:r>
            <a:r>
              <a:rPr dirty="0" sz="6600" spc="-615">
                <a:solidFill>
                  <a:srgbClr val="FFFFFF"/>
                </a:solidFill>
              </a:rPr>
              <a:t>NOT</a:t>
            </a:r>
            <a:r>
              <a:rPr dirty="0" sz="6600" spc="-445">
                <a:solidFill>
                  <a:srgbClr val="FFFFFF"/>
                </a:solidFill>
              </a:rPr>
              <a:t> </a:t>
            </a:r>
            <a:r>
              <a:rPr dirty="0" sz="6600" spc="-450">
                <a:solidFill>
                  <a:srgbClr val="FFFFFF"/>
                </a:solidFill>
              </a:rPr>
              <a:t>created </a:t>
            </a:r>
            <a:r>
              <a:rPr dirty="0" sz="6600" spc="-425">
                <a:solidFill>
                  <a:srgbClr val="FFFFFF"/>
                </a:solidFill>
              </a:rPr>
              <a:t>equal"</a:t>
            </a:r>
            <a:endParaRPr sz="6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1437" y="206138"/>
            <a:ext cx="402738" cy="3984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0160" y="1122164"/>
            <a:ext cx="810053" cy="50839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2661" y="2331317"/>
            <a:ext cx="1478232" cy="270227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93585" y="1108423"/>
            <a:ext cx="1981835" cy="0"/>
          </a:xfrm>
          <a:custGeom>
            <a:avLst/>
            <a:gdLst/>
            <a:ahLst/>
            <a:cxnLst/>
            <a:rect l="l" t="t" r="r" b="b"/>
            <a:pathLst>
              <a:path w="1981835" h="0">
                <a:moveTo>
                  <a:pt x="0" y="0"/>
                </a:moveTo>
                <a:lnTo>
                  <a:pt x="1981655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66125" y="1612237"/>
            <a:ext cx="1890395" cy="0"/>
          </a:xfrm>
          <a:custGeom>
            <a:avLst/>
            <a:gdLst/>
            <a:ahLst/>
            <a:cxnLst/>
            <a:rect l="l" t="t" r="r" b="b"/>
            <a:pathLst>
              <a:path w="1890395" h="0">
                <a:moveTo>
                  <a:pt x="0" y="0"/>
                </a:moveTo>
                <a:lnTo>
                  <a:pt x="189012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E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210560" y="245346"/>
            <a:ext cx="14617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44AA8A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10398" y="245346"/>
            <a:ext cx="13049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90">
                <a:solidFill>
                  <a:srgbClr val="80808E"/>
                </a:solidFill>
                <a:latin typeface="Arial"/>
                <a:cs typeface="Arial"/>
              </a:rPr>
              <a:t>API</a:t>
            </a:r>
            <a:r>
              <a:rPr dirty="0" sz="1500" spc="165">
                <a:solidFill>
                  <a:srgbClr val="80808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08E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647184" y="245346"/>
            <a:ext cx="93471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8E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9AA0AE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80808E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06122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E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301025" y="245346"/>
            <a:ext cx="10915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0808E"/>
                </a:solidFill>
                <a:latin typeface="Arial"/>
                <a:cs typeface="Arial"/>
              </a:rPr>
              <a:t>F</a:t>
            </a:r>
            <a:r>
              <a:rPr dirty="0" sz="1500" spc="70">
                <a:solidFill>
                  <a:srgbClr val="9AA0AE"/>
                </a:solidFill>
                <a:latin typeface="Arial"/>
                <a:cs typeface="Arial"/>
              </a:rPr>
              <a:t>i</a:t>
            </a:r>
            <a:r>
              <a:rPr dirty="0" sz="1500" spc="70">
                <a:solidFill>
                  <a:srgbClr val="80808E"/>
                </a:solidFill>
                <a:latin typeface="Arial"/>
                <a:cs typeface="Arial"/>
              </a:rPr>
              <a:t>ne-</a:t>
            </a:r>
            <a:r>
              <a:rPr dirty="0" sz="1500" spc="60">
                <a:solidFill>
                  <a:srgbClr val="80808E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44AA8A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315554" y="203616"/>
            <a:ext cx="97790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AA0AE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9AA0AE"/>
                </a:solidFill>
                <a:latin typeface="Arial"/>
                <a:cs typeface="Arial"/>
              </a:rPr>
              <a:t>  </a:t>
            </a:r>
            <a:r>
              <a:rPr dirty="0" sz="1500" spc="65">
                <a:solidFill>
                  <a:srgbClr val="80808E"/>
                </a:solidFill>
                <a:latin typeface="Arial"/>
                <a:cs typeface="Arial"/>
              </a:rPr>
              <a:t>Forum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604083" y="190894"/>
            <a:ext cx="8629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9AA0AE"/>
                </a:solidFill>
                <a:latin typeface="Arial"/>
                <a:cs typeface="Arial"/>
              </a:rPr>
              <a:t>(i)</a:t>
            </a:r>
            <a:r>
              <a:rPr dirty="0" sz="2000" spc="-10" i="1">
                <a:solidFill>
                  <a:srgbClr val="9AA0AE"/>
                </a:solidFill>
                <a:latin typeface="Arial"/>
                <a:cs typeface="Arial"/>
              </a:rPr>
              <a:t>  </a:t>
            </a:r>
            <a:r>
              <a:rPr dirty="0" sz="1500" spc="-10">
                <a:solidFill>
                  <a:srgbClr val="80808E"/>
                </a:solidFill>
                <a:latin typeface="Arial"/>
                <a:cs typeface="Arial"/>
              </a:rPr>
              <a:t>Help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7281969" y="254506"/>
            <a:ext cx="6946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444850"/>
                </a:solidFill>
                <a:latin typeface="Arial"/>
                <a:cs typeface="Arial"/>
              </a:rPr>
              <a:t>Lupo.ai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325089" y="1456513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765" y="0"/>
                </a:lnTo>
              </a:path>
            </a:pathLst>
          </a:custGeom>
          <a:ln w="12722">
            <a:solidFill>
              <a:srgbClr val="C6C6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312389" y="1176639"/>
            <a:ext cx="128651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dirty="0" sz="2100">
                <a:solidFill>
                  <a:srgbClr val="C6C6D3"/>
                </a:solidFill>
                <a:latin typeface="Arial"/>
                <a:cs typeface="Arial"/>
              </a:rPr>
              <a:t>[</a:t>
            </a:r>
            <a:r>
              <a:rPr dirty="0" sz="2100" spc="135">
                <a:solidFill>
                  <a:srgbClr val="C6C6D3"/>
                </a:solidFill>
                <a:latin typeface="Arial"/>
                <a:cs typeface="Arial"/>
              </a:rPr>
              <a:t> </a:t>
            </a:r>
            <a:r>
              <a:rPr dirty="0" sz="2100" spc="-50">
                <a:solidFill>
                  <a:srgbClr val="B1B3C3"/>
                </a:solidFill>
                <a:latin typeface="Arial"/>
                <a:cs typeface="Arial"/>
              </a:rPr>
              <a:t>Q</a:t>
            </a:r>
            <a:r>
              <a:rPr dirty="0" sz="2100">
                <a:solidFill>
                  <a:srgbClr val="B1B3C3"/>
                </a:solidFill>
                <a:latin typeface="Arial"/>
                <a:cs typeface="Arial"/>
              </a:rPr>
              <a:t>	</a:t>
            </a:r>
            <a:r>
              <a:rPr dirty="0" sz="1750" spc="45">
                <a:solidFill>
                  <a:srgbClr val="9AA0AE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68426" y="1231091"/>
            <a:ext cx="1544320" cy="544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00" spc="-10" b="1">
                <a:solidFill>
                  <a:srgbClr val="2F2F33"/>
                </a:solidFill>
                <a:latin typeface="Arial"/>
                <a:cs typeface="Arial"/>
              </a:rPr>
              <a:t>Models</a:t>
            </a:r>
            <a:endParaRPr sz="3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1961" y="1873072"/>
            <a:ext cx="1304290" cy="74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444850"/>
                </a:solidFill>
                <a:latin typeface="Times New Roman"/>
                <a:cs typeface="Times New Roman"/>
              </a:rPr>
              <a:t>G</a:t>
            </a:r>
            <a:r>
              <a:rPr dirty="0" sz="1450">
                <a:solidFill>
                  <a:srgbClr val="2F2F33"/>
                </a:solidFill>
                <a:latin typeface="Times New Roman"/>
                <a:cs typeface="Times New Roman"/>
              </a:rPr>
              <a:t>ET</a:t>
            </a:r>
            <a:r>
              <a:rPr dirty="0" sz="1450" spc="55">
                <a:solidFill>
                  <a:srgbClr val="2F2F33"/>
                </a:solidFill>
                <a:latin typeface="Times New Roman"/>
                <a:cs typeface="Times New Roman"/>
              </a:rPr>
              <a:t> </a:t>
            </a:r>
            <a:r>
              <a:rPr dirty="0" sz="1300" spc="60" b="1">
                <a:solidFill>
                  <a:srgbClr val="2F2F33"/>
                </a:solidFill>
                <a:latin typeface="Arial"/>
                <a:cs typeface="Arial"/>
              </a:rPr>
              <a:t>STAR</a:t>
            </a:r>
            <a:r>
              <a:rPr dirty="0" sz="1300" spc="60" b="1">
                <a:solidFill>
                  <a:srgbClr val="444850"/>
                </a:solidFill>
                <a:latin typeface="Arial"/>
                <a:cs typeface="Arial"/>
              </a:rPr>
              <a:t>T</a:t>
            </a:r>
            <a:r>
              <a:rPr dirty="0" sz="1300" spc="60" b="1">
                <a:solidFill>
                  <a:srgbClr val="2F2F33"/>
                </a:solidFill>
                <a:latin typeface="Arial"/>
                <a:cs typeface="Arial"/>
              </a:rPr>
              <a:t>ED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 spc="105">
                <a:solidFill>
                  <a:srgbClr val="80808E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1496" y="2823958"/>
            <a:ext cx="9766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8E"/>
                </a:solidFill>
                <a:latin typeface="Arial"/>
                <a:cs typeface="Arial"/>
              </a:rPr>
              <a:t>Quickstart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4928" y="3281970"/>
            <a:ext cx="82994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8E"/>
                </a:solidFill>
                <a:latin typeface="Arial"/>
                <a:cs typeface="Arial"/>
              </a:rPr>
              <a:t>Libraries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4547" y="3739984"/>
            <a:ext cx="6775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E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362757" y="2866959"/>
            <a:ext cx="10770870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75">
              <a:lnSpc>
                <a:spcPct val="128800"/>
              </a:lnSpc>
              <a:spcBef>
                <a:spcPts val="100"/>
              </a:spcBef>
            </a:pPr>
            <a:r>
              <a:rPr dirty="0" sz="1750" spc="20">
                <a:solidFill>
                  <a:srgbClr val="444850"/>
                </a:solidFill>
                <a:latin typeface="Arial"/>
                <a:cs typeface="Arial"/>
              </a:rPr>
              <a:t>The</a:t>
            </a:r>
            <a:r>
              <a:rPr dirty="0" sz="1750" spc="-1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120">
                <a:solidFill>
                  <a:srgbClr val="444850"/>
                </a:solidFill>
                <a:latin typeface="Arial"/>
                <a:cs typeface="Arial"/>
              </a:rPr>
              <a:t>OpenAI</a:t>
            </a:r>
            <a:r>
              <a:rPr dirty="0" sz="1750" spc="3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114">
                <a:solidFill>
                  <a:srgbClr val="444850"/>
                </a:solidFill>
                <a:latin typeface="Arial"/>
                <a:cs typeface="Arial"/>
              </a:rPr>
              <a:t>API</a:t>
            </a:r>
            <a:r>
              <a:rPr dirty="0" sz="1750" spc="3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565960"/>
                </a:solidFill>
                <a:latin typeface="Arial"/>
                <a:cs typeface="Arial"/>
              </a:rPr>
              <a:t>is</a:t>
            </a:r>
            <a:r>
              <a:rPr dirty="0" sz="1750" spc="-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44850"/>
                </a:solidFill>
                <a:latin typeface="Arial"/>
                <a:cs typeface="Arial"/>
              </a:rPr>
              <a:t>powered</a:t>
            </a:r>
            <a:r>
              <a:rPr dirty="0" sz="1750" spc="-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565960"/>
                </a:solidFill>
                <a:latin typeface="Arial"/>
                <a:cs typeface="Arial"/>
              </a:rPr>
              <a:t>by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44850"/>
                </a:solidFill>
                <a:latin typeface="Arial"/>
                <a:cs typeface="Arial"/>
              </a:rPr>
              <a:t>a</a:t>
            </a:r>
            <a:r>
              <a:rPr dirty="0" sz="1750" spc="-4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44850"/>
                </a:solidFill>
                <a:latin typeface="Arial"/>
                <a:cs typeface="Arial"/>
              </a:rPr>
              <a:t>diverse</a:t>
            </a:r>
            <a:r>
              <a:rPr dirty="0" sz="1750" spc="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44850"/>
                </a:solidFill>
                <a:latin typeface="Arial"/>
                <a:cs typeface="Arial"/>
              </a:rPr>
              <a:t>set</a:t>
            </a:r>
            <a:r>
              <a:rPr dirty="0" sz="1750" spc="13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of</a:t>
            </a:r>
            <a:r>
              <a:rPr dirty="0" sz="1750" spc="7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44850"/>
                </a:solidFill>
                <a:latin typeface="Arial"/>
                <a:cs typeface="Arial"/>
              </a:rPr>
              <a:t>models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444850"/>
                </a:solidFill>
                <a:latin typeface="Arial"/>
                <a:cs typeface="Arial"/>
              </a:rPr>
              <a:t>with</a:t>
            </a:r>
            <a:r>
              <a:rPr dirty="0" sz="1750" spc="-9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565960"/>
                </a:solidFill>
                <a:latin typeface="Arial"/>
                <a:cs typeface="Arial"/>
              </a:rPr>
              <a:t>different</a:t>
            </a:r>
            <a:r>
              <a:rPr dirty="0" sz="1750" spc="6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444850"/>
                </a:solidFill>
                <a:latin typeface="Arial"/>
                <a:cs typeface="Arial"/>
              </a:rPr>
              <a:t>capabiliti</a:t>
            </a:r>
            <a:r>
              <a:rPr dirty="0" sz="1750" spc="20">
                <a:latin typeface="Arial"/>
                <a:cs typeface="Arial"/>
              </a:rPr>
              <a:t>,</a:t>
            </a:r>
            <a:r>
              <a:rPr dirty="0" sz="1750" spc="20">
                <a:solidFill>
                  <a:srgbClr val="444850"/>
                </a:solidFill>
                <a:latin typeface="Arial"/>
                <a:cs typeface="Arial"/>
              </a:rPr>
              <a:t>es</a:t>
            </a:r>
            <a:r>
              <a:rPr dirty="0" sz="1750" spc="-7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4850"/>
                </a:solidFill>
                <a:latin typeface="Arial"/>
                <a:cs typeface="Arial"/>
              </a:rPr>
              <a:t>and</a:t>
            </a:r>
            <a:r>
              <a:rPr dirty="0" sz="1750" spc="-9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4850"/>
                </a:solidFill>
                <a:latin typeface="Arial"/>
                <a:cs typeface="Arial"/>
              </a:rPr>
              <a:t>price</a:t>
            </a:r>
            <a:r>
              <a:rPr dirty="0" sz="1750" spc="-5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565960"/>
                </a:solidFill>
                <a:latin typeface="Arial"/>
                <a:cs typeface="Arial"/>
              </a:rPr>
              <a:t>points.</a:t>
            </a:r>
            <a:r>
              <a:rPr dirty="0" sz="1750" spc="-8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44850"/>
                </a:solidFill>
                <a:latin typeface="Arial"/>
                <a:cs typeface="Arial"/>
              </a:rPr>
              <a:t>You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can</a:t>
            </a:r>
            <a:r>
              <a:rPr dirty="0" sz="1750" spc="38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850"/>
                </a:solidFill>
                <a:latin typeface="Arial"/>
                <a:cs typeface="Arial"/>
              </a:rPr>
              <a:t>also</a:t>
            </a:r>
            <a:r>
              <a:rPr dirty="0" sz="1750" spc="-10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4850"/>
                </a:solidFill>
                <a:latin typeface="Arial"/>
                <a:cs typeface="Arial"/>
              </a:rPr>
              <a:t>make</a:t>
            </a:r>
            <a:r>
              <a:rPr dirty="0" sz="1750" spc="-7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44850"/>
                </a:solidFill>
                <a:latin typeface="Arial"/>
                <a:cs typeface="Arial"/>
              </a:rPr>
              <a:t>customizations</a:t>
            </a:r>
            <a:r>
              <a:rPr dirty="0" sz="1750" spc="-10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565960"/>
                </a:solidFill>
                <a:latin typeface="Arial"/>
                <a:cs typeface="Arial"/>
              </a:rPr>
              <a:t>to</a:t>
            </a:r>
            <a:r>
              <a:rPr dirty="0" sz="1750" spc="4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our</a:t>
            </a:r>
            <a:r>
              <a:rPr dirty="0" sz="1750" spc="3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44850"/>
                </a:solidFill>
                <a:latin typeface="Arial"/>
                <a:cs typeface="Arial"/>
              </a:rPr>
              <a:t>models</a:t>
            </a:r>
            <a:r>
              <a:rPr dirty="0" sz="1750" spc="3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for</a:t>
            </a:r>
            <a:r>
              <a:rPr dirty="0" sz="1750" spc="-3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your </a:t>
            </a:r>
            <a:r>
              <a:rPr dirty="0" sz="1750" spc="85">
                <a:solidFill>
                  <a:srgbClr val="444850"/>
                </a:solidFill>
                <a:latin typeface="Arial"/>
                <a:cs typeface="Arial"/>
              </a:rPr>
              <a:t>specific</a:t>
            </a:r>
            <a:r>
              <a:rPr dirty="0" sz="1750" spc="4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use</a:t>
            </a:r>
            <a:r>
              <a:rPr dirty="0" sz="1750" spc="-3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4850"/>
                </a:solidFill>
                <a:latin typeface="Arial"/>
                <a:cs typeface="Arial"/>
              </a:rPr>
              <a:t>case</a:t>
            </a:r>
            <a:r>
              <a:rPr dirty="0" sz="1750" spc="-3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444850"/>
                </a:solidFill>
                <a:latin typeface="Arial"/>
                <a:cs typeface="Arial"/>
              </a:rPr>
              <a:t>with</a:t>
            </a:r>
            <a:r>
              <a:rPr dirty="0" sz="1750" spc="-9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4AA8A"/>
                </a:solidFill>
                <a:latin typeface="Arial"/>
                <a:cs typeface="Arial"/>
              </a:rPr>
              <a:t>fine-</a:t>
            </a:r>
            <a:r>
              <a:rPr dirty="0" sz="1750" spc="80">
                <a:solidFill>
                  <a:srgbClr val="44AA8A"/>
                </a:solidFill>
                <a:latin typeface="Arial"/>
                <a:cs typeface="Arial"/>
              </a:rPr>
              <a:t>tuning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359922" y="3898253"/>
            <a:ext cx="82169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0" b="1">
                <a:solidFill>
                  <a:srgbClr val="2F2F33"/>
                </a:solidFill>
                <a:latin typeface="Arial"/>
                <a:cs typeface="Arial"/>
              </a:rPr>
              <a:t>MODE</a:t>
            </a:r>
            <a:r>
              <a:rPr dirty="0" sz="1300" spc="100" b="1">
                <a:solidFill>
                  <a:srgbClr val="444850"/>
                </a:solidFill>
                <a:latin typeface="Arial"/>
                <a:cs typeface="Arial"/>
              </a:rPr>
              <a:t>L</a:t>
            </a:r>
            <a:r>
              <a:rPr dirty="0" sz="1300" spc="100" b="1">
                <a:solidFill>
                  <a:srgbClr val="2F2F33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04452" y="4165935"/>
            <a:ext cx="85216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E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369018" y="4317334"/>
            <a:ext cx="66738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45">
                <a:solidFill>
                  <a:srgbClr val="44AA8A"/>
                </a:solidFill>
                <a:latin typeface="Arial"/>
                <a:cs typeface="Arial"/>
              </a:rPr>
              <a:t>GPT-</a:t>
            </a:r>
            <a:r>
              <a:rPr dirty="0" sz="1750" spc="-50">
                <a:solidFill>
                  <a:srgbClr val="44AA8A"/>
                </a:solidFill>
                <a:latin typeface="Arial"/>
                <a:cs typeface="Arial"/>
              </a:rPr>
              <a:t>4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03880" y="4568986"/>
            <a:ext cx="13849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8E"/>
                </a:solidFill>
                <a:latin typeface="Arial"/>
                <a:cs typeface="Arial"/>
              </a:rPr>
              <a:t>Model</a:t>
            </a:r>
            <a:r>
              <a:rPr dirty="0" sz="1500" spc="95">
                <a:solidFill>
                  <a:srgbClr val="80808E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0808E"/>
                </a:solidFill>
                <a:latin typeface="Arial"/>
                <a:cs typeface="Arial"/>
              </a:rPr>
              <a:t>updates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03836" y="4973819"/>
            <a:ext cx="58483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0808E"/>
                </a:solidFill>
                <a:latin typeface="Arial"/>
                <a:cs typeface="Arial"/>
              </a:rPr>
              <a:t>GPT-</a:t>
            </a:r>
            <a:r>
              <a:rPr dirty="0" sz="1450" spc="-50">
                <a:solidFill>
                  <a:srgbClr val="80808E"/>
                </a:solidFill>
                <a:latin typeface="Arial"/>
                <a:cs typeface="Arial"/>
              </a:rPr>
              <a:t>4</a:t>
            </a:r>
            <a:endParaRPr sz="14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03836" y="5372290"/>
            <a:ext cx="75692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0808E"/>
                </a:solidFill>
                <a:latin typeface="Arial"/>
                <a:cs typeface="Arial"/>
              </a:rPr>
              <a:t>GPT-</a:t>
            </a:r>
            <a:r>
              <a:rPr dirty="0" sz="1450" spc="-25">
                <a:solidFill>
                  <a:srgbClr val="80808E"/>
                </a:solidFill>
                <a:latin typeface="Arial"/>
                <a:cs typeface="Arial"/>
              </a:rPr>
              <a:t>3.5</a:t>
            </a:r>
            <a:endParaRPr sz="14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03499" y="5773561"/>
            <a:ext cx="777240" cy="653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E"/>
                </a:solidFill>
                <a:latin typeface="Arial"/>
                <a:cs typeface="Arial"/>
              </a:rPr>
              <a:t>DALL·E</a:t>
            </a:r>
            <a:endParaRPr sz="15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1340"/>
              </a:spcBef>
            </a:pPr>
            <a:r>
              <a:rPr dirty="0" sz="1500" spc="-10">
                <a:solidFill>
                  <a:srgbClr val="80808E"/>
                </a:solidFill>
                <a:latin typeface="Arial"/>
                <a:cs typeface="Arial"/>
              </a:rPr>
              <a:t>Whisper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03117" y="6575083"/>
            <a:ext cx="11811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8E"/>
                </a:solidFill>
                <a:latin typeface="Arial"/>
                <a:cs typeface="Arial"/>
              </a:rPr>
              <a:t>Embeddings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03880" y="6973554"/>
            <a:ext cx="10560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E"/>
                </a:solidFill>
                <a:latin typeface="Arial"/>
                <a:cs typeface="Arial"/>
              </a:rPr>
              <a:t>Moderation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03836" y="7378386"/>
            <a:ext cx="58483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0808E"/>
                </a:solidFill>
                <a:latin typeface="Arial"/>
                <a:cs typeface="Arial"/>
              </a:rPr>
              <a:t>GPT-</a:t>
            </a:r>
            <a:r>
              <a:rPr dirty="0" sz="1450" spc="-50">
                <a:solidFill>
                  <a:srgbClr val="80808E"/>
                </a:solidFill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02736" y="7775076"/>
            <a:ext cx="20320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8E"/>
                </a:solidFill>
                <a:latin typeface="Arial"/>
                <a:cs typeface="Arial"/>
              </a:rPr>
              <a:t>How</a:t>
            </a:r>
            <a:r>
              <a:rPr dirty="0" sz="1500" spc="135">
                <a:solidFill>
                  <a:srgbClr val="8080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8E"/>
                </a:solidFill>
                <a:latin typeface="Arial"/>
                <a:cs typeface="Arial"/>
              </a:rPr>
              <a:t>we</a:t>
            </a:r>
            <a:r>
              <a:rPr dirty="0" sz="1500" spc="70">
                <a:solidFill>
                  <a:srgbClr val="8080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8E"/>
                </a:solidFill>
                <a:latin typeface="Arial"/>
                <a:cs typeface="Arial"/>
              </a:rPr>
              <a:t>use</a:t>
            </a:r>
            <a:r>
              <a:rPr dirty="0" sz="1500" spc="120">
                <a:solidFill>
                  <a:srgbClr val="8080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8E"/>
                </a:solidFill>
                <a:latin typeface="Arial"/>
                <a:cs typeface="Arial"/>
              </a:rPr>
              <a:t>your</a:t>
            </a:r>
            <a:r>
              <a:rPr dirty="0" sz="1500" spc="75">
                <a:solidFill>
                  <a:srgbClr val="8080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8E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03117" y="8173547"/>
            <a:ext cx="21291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8E"/>
                </a:solidFill>
                <a:latin typeface="Arial"/>
                <a:cs typeface="Arial"/>
              </a:rPr>
              <a:t>Endpoint</a:t>
            </a:r>
            <a:r>
              <a:rPr dirty="0" sz="1500" spc="105">
                <a:solidFill>
                  <a:srgbClr val="80808E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0808E"/>
                </a:solidFill>
                <a:latin typeface="Arial"/>
                <a:cs typeface="Arial"/>
              </a:rPr>
              <a:t>compatibility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34165" y="8608659"/>
            <a:ext cx="12503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8E"/>
                </a:solidFill>
                <a:latin typeface="Arial"/>
                <a:cs typeface="Arial"/>
              </a:rPr>
              <a:t>Deprecations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35310" y="9066672"/>
            <a:ext cx="8083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8E"/>
                </a:solidFill>
                <a:latin typeface="Arial"/>
                <a:cs typeface="Arial"/>
              </a:rPr>
              <a:t>Tutorials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34165" y="9524685"/>
            <a:ext cx="7461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8E"/>
                </a:solidFill>
                <a:latin typeface="Arial"/>
                <a:cs typeface="Arial"/>
              </a:rPr>
              <a:t>Pol</a:t>
            </a:r>
            <a:r>
              <a:rPr dirty="0" sz="1500" spc="45">
                <a:solidFill>
                  <a:srgbClr val="9AA0AE"/>
                </a:solidFill>
                <a:latin typeface="Arial"/>
                <a:cs typeface="Arial"/>
              </a:rPr>
              <a:t>i</a:t>
            </a:r>
            <a:r>
              <a:rPr dirty="0" sz="1500" spc="45">
                <a:solidFill>
                  <a:srgbClr val="80808E"/>
                </a:solidFill>
                <a:latin typeface="Arial"/>
                <a:cs typeface="Arial"/>
              </a:rPr>
              <a:t>cies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369018" y="5242520"/>
            <a:ext cx="84963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45">
                <a:solidFill>
                  <a:srgbClr val="44AA8A"/>
                </a:solidFill>
                <a:latin typeface="Arial"/>
                <a:cs typeface="Arial"/>
              </a:rPr>
              <a:t>GPT-</a:t>
            </a:r>
            <a:r>
              <a:rPr dirty="0" sz="1750" spc="-25">
                <a:solidFill>
                  <a:srgbClr val="44AA8A"/>
                </a:solidFill>
                <a:latin typeface="Arial"/>
                <a:cs typeface="Arial"/>
              </a:rPr>
              <a:t>3.5</a:t>
            </a:r>
            <a:endParaRPr sz="17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369018" y="6167706"/>
            <a:ext cx="102933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65">
                <a:solidFill>
                  <a:srgbClr val="44AA8A"/>
                </a:solidFill>
                <a:latin typeface="Arial"/>
                <a:cs typeface="Arial"/>
              </a:rPr>
              <a:t>GPT</a:t>
            </a:r>
            <a:r>
              <a:rPr dirty="0" sz="1750" spc="-105">
                <a:solidFill>
                  <a:srgbClr val="44AA8A"/>
                </a:solidFill>
                <a:latin typeface="Arial"/>
                <a:cs typeface="Arial"/>
              </a:rPr>
              <a:t> </a:t>
            </a:r>
            <a:r>
              <a:rPr dirty="0" sz="1750" spc="40">
                <a:solidFill>
                  <a:srgbClr val="44AA8A"/>
                </a:solidFill>
                <a:latin typeface="Arial"/>
                <a:cs typeface="Arial"/>
              </a:rPr>
              <a:t>base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363678" y="7097472"/>
            <a:ext cx="78803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44AA8A"/>
                </a:solidFill>
                <a:latin typeface="Arial"/>
                <a:cs typeface="Arial"/>
              </a:rPr>
              <a:t>DALL·E</a:t>
            </a:r>
            <a:endParaRPr sz="17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368986" y="7679149"/>
            <a:ext cx="88265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44AA8A"/>
                </a:solidFill>
                <a:latin typeface="Arial"/>
                <a:cs typeface="Arial"/>
              </a:rPr>
              <a:t>Whisper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037868" y="7679149"/>
            <a:ext cx="42291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</a:t>
            </a:r>
            <a:r>
              <a:rPr dirty="0" sz="1750" spc="-7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4850"/>
                </a:solidFill>
                <a:latin typeface="Arial"/>
                <a:cs typeface="Arial"/>
              </a:rPr>
              <a:t>model</a:t>
            </a:r>
            <a:r>
              <a:rPr dirty="0" sz="1750" spc="-5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44850"/>
                </a:solidFill>
                <a:latin typeface="Arial"/>
                <a:cs typeface="Arial"/>
              </a:rPr>
              <a:t>that</a:t>
            </a:r>
            <a:r>
              <a:rPr dirty="0" sz="1750" spc="-6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135">
                <a:solidFill>
                  <a:srgbClr val="444850"/>
                </a:solidFill>
                <a:latin typeface="Arial"/>
                <a:cs typeface="Arial"/>
              </a:rPr>
              <a:t>can</a:t>
            </a:r>
            <a:r>
              <a:rPr dirty="0" sz="1750" spc="-23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44850"/>
                </a:solidFill>
                <a:latin typeface="Arial"/>
                <a:cs typeface="Arial"/>
              </a:rPr>
              <a:t>convert</a:t>
            </a:r>
            <a:r>
              <a:rPr dirty="0" sz="1750" spc="2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audio</a:t>
            </a:r>
            <a:r>
              <a:rPr dirty="0" sz="1750" spc="-4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565960"/>
                </a:solidFill>
                <a:latin typeface="Arial"/>
                <a:cs typeface="Arial"/>
              </a:rPr>
              <a:t>into</a:t>
            </a:r>
            <a:r>
              <a:rPr dirty="0" sz="1750" spc="-114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565960"/>
                </a:solidFill>
                <a:latin typeface="Arial"/>
                <a:cs typeface="Arial"/>
              </a:rPr>
              <a:t>text</a:t>
            </a:r>
            <a:endParaRPr sz="17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363233" y="8260825"/>
            <a:ext cx="136144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65">
                <a:solidFill>
                  <a:srgbClr val="44AA8A"/>
                </a:solidFill>
                <a:latin typeface="Arial"/>
                <a:cs typeface="Arial"/>
              </a:rPr>
              <a:t>Embeddings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037868" y="8260825"/>
            <a:ext cx="62103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</a:t>
            </a:r>
            <a:r>
              <a:rPr dirty="0" sz="1750" spc="-4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set</a:t>
            </a:r>
            <a:r>
              <a:rPr dirty="0" sz="1750" spc="-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of</a:t>
            </a:r>
            <a:r>
              <a:rPr dirty="0" sz="1750" spc="-8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44850"/>
                </a:solidFill>
                <a:latin typeface="Arial"/>
                <a:cs typeface="Arial"/>
              </a:rPr>
              <a:t>models</a:t>
            </a:r>
            <a:r>
              <a:rPr dirty="0" sz="1750" spc="4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44850"/>
                </a:solidFill>
                <a:latin typeface="Arial"/>
                <a:cs typeface="Arial"/>
              </a:rPr>
              <a:t>that</a:t>
            </a:r>
            <a:r>
              <a:rPr dirty="0" sz="1750" spc="-10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125">
                <a:solidFill>
                  <a:srgbClr val="444850"/>
                </a:solidFill>
                <a:latin typeface="Arial"/>
                <a:cs typeface="Arial"/>
              </a:rPr>
              <a:t>can</a:t>
            </a:r>
            <a:r>
              <a:rPr dirty="0" sz="1750" spc="-204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850"/>
                </a:solidFill>
                <a:latin typeface="Arial"/>
                <a:cs typeface="Arial"/>
              </a:rPr>
              <a:t>convert</a:t>
            </a:r>
            <a:r>
              <a:rPr dirty="0" sz="1750" spc="1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text</a:t>
            </a:r>
            <a:r>
              <a:rPr dirty="0" sz="1750" spc="-5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44850"/>
                </a:solidFill>
                <a:latin typeface="Arial"/>
                <a:cs typeface="Arial"/>
              </a:rPr>
              <a:t>into</a:t>
            </a:r>
            <a:r>
              <a:rPr dirty="0" sz="1750" spc="-11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</a:t>
            </a:r>
            <a:r>
              <a:rPr dirty="0" sz="1750" spc="-5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44850"/>
                </a:solidFill>
                <a:latin typeface="Arial"/>
                <a:cs typeface="Arial"/>
              </a:rPr>
              <a:t>numer</a:t>
            </a:r>
            <a:r>
              <a:rPr dirty="0" sz="1750" spc="85">
                <a:solidFill>
                  <a:srgbClr val="80808E"/>
                </a:solidFill>
                <a:latin typeface="Arial"/>
                <a:cs typeface="Arial"/>
              </a:rPr>
              <a:t>i</a:t>
            </a:r>
            <a:r>
              <a:rPr dirty="0" sz="1750" spc="85">
                <a:solidFill>
                  <a:srgbClr val="444850"/>
                </a:solidFill>
                <a:latin typeface="Arial"/>
                <a:cs typeface="Arial"/>
              </a:rPr>
              <a:t>cal</a:t>
            </a:r>
            <a:r>
              <a:rPr dirty="0" sz="1750" spc="-8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44850"/>
                </a:solidFill>
                <a:latin typeface="Arial"/>
                <a:cs typeface="Arial"/>
              </a:rPr>
              <a:t>form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364123" y="8842501"/>
            <a:ext cx="120523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44AA8A"/>
                </a:solidFill>
                <a:latin typeface="Arial"/>
                <a:cs typeface="Arial"/>
              </a:rPr>
              <a:t>Moderation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369018" y="9424177"/>
            <a:ext cx="138557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9305" algn="l"/>
              </a:tabLst>
            </a:pPr>
            <a:r>
              <a:rPr dirty="0" sz="1750" spc="-55">
                <a:solidFill>
                  <a:srgbClr val="44AA8A"/>
                </a:solidFill>
                <a:latin typeface="Arial"/>
                <a:cs typeface="Arial"/>
              </a:rPr>
              <a:t>GPT-</a:t>
            </a:r>
            <a:r>
              <a:rPr dirty="0" sz="1750" spc="-50">
                <a:solidFill>
                  <a:srgbClr val="44AA8A"/>
                </a:solidFill>
                <a:latin typeface="Arial"/>
                <a:cs typeface="Arial"/>
              </a:rPr>
              <a:t>3</a:t>
            </a:r>
            <a:r>
              <a:rPr dirty="0" sz="1750">
                <a:solidFill>
                  <a:srgbClr val="44AA8A"/>
                </a:solidFill>
                <a:latin typeface="Arial"/>
                <a:cs typeface="Arial"/>
              </a:rPr>
              <a:t>	</a:t>
            </a:r>
            <a:r>
              <a:rPr dirty="0" sz="1750" spc="-270" b="1">
                <a:solidFill>
                  <a:srgbClr val="33896D"/>
                </a:solidFill>
                <a:latin typeface="Arial"/>
                <a:cs typeface="Arial"/>
              </a:rPr>
              <a:t>Legacy</a:t>
            </a:r>
            <a:endParaRPr sz="17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037868" y="9424177"/>
            <a:ext cx="715645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</a:t>
            </a:r>
            <a:r>
              <a:rPr dirty="0" sz="1750" spc="2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set</a:t>
            </a:r>
            <a:r>
              <a:rPr dirty="0" sz="1750" spc="2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of</a:t>
            </a:r>
            <a:r>
              <a:rPr dirty="0" sz="1750" spc="-6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44850"/>
                </a:solidFill>
                <a:latin typeface="Arial"/>
                <a:cs typeface="Arial"/>
              </a:rPr>
              <a:t>models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44850"/>
                </a:solidFill>
                <a:latin typeface="Arial"/>
                <a:cs typeface="Arial"/>
              </a:rPr>
              <a:t>that</a:t>
            </a:r>
            <a:r>
              <a:rPr dirty="0" sz="1750" spc="-7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125">
                <a:solidFill>
                  <a:srgbClr val="444850"/>
                </a:solidFill>
                <a:latin typeface="Arial"/>
                <a:cs typeface="Arial"/>
              </a:rPr>
              <a:t>can</a:t>
            </a:r>
            <a:r>
              <a:rPr dirty="0" sz="1750" spc="-19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44850"/>
                </a:solidFill>
                <a:latin typeface="Arial"/>
                <a:cs typeface="Arial"/>
              </a:rPr>
              <a:t>understand</a:t>
            </a:r>
            <a:r>
              <a:rPr dirty="0" sz="1750" spc="6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4850"/>
                </a:solidFill>
                <a:latin typeface="Arial"/>
                <a:cs typeface="Arial"/>
              </a:rPr>
              <a:t>and</a:t>
            </a:r>
            <a:r>
              <a:rPr dirty="0" sz="1750" spc="-11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generate</a:t>
            </a:r>
            <a:r>
              <a:rPr dirty="0" sz="1750" spc="8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natural</a:t>
            </a:r>
            <a:r>
              <a:rPr dirty="0" sz="1750" spc="2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65960"/>
                </a:solidFill>
                <a:latin typeface="Arial"/>
                <a:cs typeface="Arial"/>
              </a:rPr>
              <a:t>languag</a:t>
            </a:r>
            <a:r>
              <a:rPr dirty="0" sz="1750" spc="-10">
                <a:latin typeface="Arial"/>
                <a:cs typeface="Arial"/>
              </a:rPr>
              <a:t>,</a:t>
            </a:r>
            <a:r>
              <a:rPr dirty="0" sz="1750" spc="-10">
                <a:solidFill>
                  <a:srgbClr val="444850"/>
                </a:solidFill>
                <a:latin typeface="Arial"/>
                <a:cs typeface="Arial"/>
              </a:rPr>
              <a:t>e</a:t>
            </a:r>
            <a:endParaRPr sz="17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363678" y="10005853"/>
            <a:ext cx="125603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44AA8A"/>
                </a:solidFill>
                <a:latin typeface="Arial"/>
                <a:cs typeface="Arial"/>
              </a:rPr>
              <a:t>Deprecated</a:t>
            </a:r>
            <a:endParaRPr sz="17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025464" y="3898253"/>
            <a:ext cx="142684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80" b="1">
                <a:solidFill>
                  <a:srgbClr val="2F2F33"/>
                </a:solidFill>
                <a:latin typeface="Arial"/>
                <a:cs typeface="Arial"/>
              </a:rPr>
              <a:t>DESCRIP</a:t>
            </a:r>
            <a:r>
              <a:rPr dirty="0" sz="1300" spc="180" b="1">
                <a:solidFill>
                  <a:srgbClr val="444850"/>
                </a:solidFill>
                <a:latin typeface="Arial"/>
                <a:cs typeface="Arial"/>
              </a:rPr>
              <a:t>T</a:t>
            </a:r>
            <a:r>
              <a:rPr dirty="0" sz="1300" spc="180" b="1">
                <a:solidFill>
                  <a:srgbClr val="2F2F33"/>
                </a:solidFill>
                <a:latin typeface="Arial"/>
                <a:cs typeface="Arial"/>
              </a:rPr>
              <a:t>IO</a:t>
            </a:r>
            <a:r>
              <a:rPr dirty="0" sz="1300" spc="180" b="1">
                <a:solidFill>
                  <a:srgbClr val="444850"/>
                </a:solidFill>
                <a:latin typeface="Arial"/>
                <a:cs typeface="Arial"/>
              </a:rPr>
              <a:t>N</a:t>
            </a:r>
            <a:endParaRPr sz="13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031998" y="4240998"/>
            <a:ext cx="8492490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715">
              <a:lnSpc>
                <a:spcPct val="128800"/>
              </a:lnSpc>
              <a:spcBef>
                <a:spcPts val="100"/>
              </a:spcBef>
            </a:pP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</a:t>
            </a:r>
            <a:r>
              <a:rPr dirty="0" sz="1750" spc="-4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set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of</a:t>
            </a:r>
            <a:r>
              <a:rPr dirty="0" sz="1750" spc="-7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44850"/>
                </a:solidFill>
                <a:latin typeface="Arial"/>
                <a:cs typeface="Arial"/>
              </a:rPr>
              <a:t>models</a:t>
            </a:r>
            <a:r>
              <a:rPr dirty="0" sz="1750" spc="5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44850"/>
                </a:solidFill>
                <a:latin typeface="Arial"/>
                <a:cs typeface="Arial"/>
              </a:rPr>
              <a:t>that</a:t>
            </a:r>
            <a:r>
              <a:rPr dirty="0" sz="1750" spc="-7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44850"/>
                </a:solidFill>
                <a:latin typeface="Arial"/>
                <a:cs typeface="Arial"/>
              </a:rPr>
              <a:t>improve</a:t>
            </a:r>
            <a:r>
              <a:rPr dirty="0" sz="1750" spc="1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44850"/>
                </a:solidFill>
                <a:latin typeface="Arial"/>
                <a:cs typeface="Arial"/>
              </a:rPr>
              <a:t>on</a:t>
            </a:r>
            <a:r>
              <a:rPr dirty="0" sz="1750" spc="-14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-65">
                <a:solidFill>
                  <a:srgbClr val="444850"/>
                </a:solidFill>
                <a:latin typeface="Arial"/>
                <a:cs typeface="Arial"/>
              </a:rPr>
              <a:t>GPT</a:t>
            </a:r>
            <a:r>
              <a:rPr dirty="0" sz="1750" spc="-65">
                <a:solidFill>
                  <a:srgbClr val="80808E"/>
                </a:solidFill>
                <a:latin typeface="Arial"/>
                <a:cs typeface="Arial"/>
              </a:rPr>
              <a:t>..</a:t>
            </a:r>
            <a:r>
              <a:rPr dirty="0" sz="1750" spc="-65">
                <a:solidFill>
                  <a:srgbClr val="444850"/>
                </a:solidFill>
                <a:latin typeface="Arial"/>
                <a:cs typeface="Arial"/>
              </a:rPr>
              <a:t>3.5</a:t>
            </a:r>
            <a:r>
              <a:rPr dirty="0" sz="1750" spc="-10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850"/>
                </a:solidFill>
                <a:latin typeface="Arial"/>
                <a:cs typeface="Arial"/>
              </a:rPr>
              <a:t>and</a:t>
            </a:r>
            <a:r>
              <a:rPr dirty="0" sz="1750" spc="-4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850"/>
                </a:solidFill>
                <a:latin typeface="Arial"/>
                <a:cs typeface="Arial"/>
              </a:rPr>
              <a:t>can</a:t>
            </a:r>
            <a:r>
              <a:rPr dirty="0" sz="1750" spc="-4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565960"/>
                </a:solidFill>
                <a:latin typeface="Arial"/>
                <a:cs typeface="Arial"/>
              </a:rPr>
              <a:t>understand</a:t>
            </a:r>
            <a:r>
              <a:rPr dirty="0" sz="1750" spc="7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850"/>
                </a:solidFill>
                <a:latin typeface="Arial"/>
                <a:cs typeface="Arial"/>
              </a:rPr>
              <a:t>as</a:t>
            </a:r>
            <a:r>
              <a:rPr dirty="0" sz="1750" spc="-5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well</a:t>
            </a:r>
            <a:r>
              <a:rPr dirty="0" sz="1750" spc="-12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as</a:t>
            </a:r>
            <a:r>
              <a:rPr dirty="0" sz="1750" spc="-7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44850"/>
                </a:solidFill>
                <a:latin typeface="Arial"/>
                <a:cs typeface="Arial"/>
              </a:rPr>
              <a:t>generate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natural</a:t>
            </a:r>
            <a:r>
              <a:rPr dirty="0" sz="1750" spc="9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language</a:t>
            </a:r>
            <a:r>
              <a:rPr dirty="0" sz="1750" spc="204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or</a:t>
            </a:r>
            <a:r>
              <a:rPr dirty="0" sz="1750" spc="7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44850"/>
                </a:solidFill>
                <a:latin typeface="Arial"/>
                <a:cs typeface="Arial"/>
              </a:rPr>
              <a:t>code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032443" y="5166185"/>
            <a:ext cx="9102725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080">
              <a:lnSpc>
                <a:spcPct val="128800"/>
              </a:lnSpc>
              <a:spcBef>
                <a:spcPts val="100"/>
              </a:spcBef>
            </a:pP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</a:t>
            </a:r>
            <a:r>
              <a:rPr dirty="0" sz="1750" spc="-1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set</a:t>
            </a:r>
            <a:r>
              <a:rPr dirty="0" sz="1750" spc="2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of</a:t>
            </a:r>
            <a:r>
              <a:rPr dirty="0" sz="1750" spc="-5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44850"/>
                </a:solidFill>
                <a:latin typeface="Arial"/>
                <a:cs typeface="Arial"/>
              </a:rPr>
              <a:t>models </a:t>
            </a:r>
            <a:r>
              <a:rPr dirty="0" sz="1750" spc="95">
                <a:solidFill>
                  <a:srgbClr val="444850"/>
                </a:solidFill>
                <a:latin typeface="Arial"/>
                <a:cs typeface="Arial"/>
              </a:rPr>
              <a:t>that</a:t>
            </a:r>
            <a:r>
              <a:rPr dirty="0" sz="1750" spc="-4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44850"/>
                </a:solidFill>
                <a:latin typeface="Arial"/>
                <a:cs typeface="Arial"/>
              </a:rPr>
              <a:t>improve</a:t>
            </a:r>
            <a:r>
              <a:rPr dirty="0" sz="1750" spc="4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44850"/>
                </a:solidFill>
                <a:latin typeface="Arial"/>
                <a:cs typeface="Arial"/>
              </a:rPr>
              <a:t>on</a:t>
            </a:r>
            <a:r>
              <a:rPr dirty="0" sz="1750" spc="-12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-45">
                <a:solidFill>
                  <a:srgbClr val="444850"/>
                </a:solidFill>
                <a:latin typeface="Arial"/>
                <a:cs typeface="Arial"/>
              </a:rPr>
              <a:t>GPT</a:t>
            </a:r>
            <a:r>
              <a:rPr dirty="0" sz="1750" spc="-45">
                <a:solidFill>
                  <a:srgbClr val="80808E"/>
                </a:solidFill>
                <a:latin typeface="Arial"/>
                <a:cs typeface="Arial"/>
              </a:rPr>
              <a:t>-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3</a:t>
            </a:r>
            <a:r>
              <a:rPr dirty="0" sz="1750" spc="4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850"/>
                </a:solidFill>
                <a:latin typeface="Arial"/>
                <a:cs typeface="Arial"/>
              </a:rPr>
              <a:t>and</a:t>
            </a:r>
            <a:r>
              <a:rPr dirty="0" sz="1750" spc="-9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65960"/>
                </a:solidFill>
                <a:latin typeface="Arial"/>
                <a:cs typeface="Arial"/>
              </a:rPr>
              <a:t>can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understand</a:t>
            </a:r>
            <a:r>
              <a:rPr dirty="0" sz="1750" spc="16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as</a:t>
            </a:r>
            <a:r>
              <a:rPr dirty="0" sz="1750" spc="-7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well</a:t>
            </a:r>
            <a:r>
              <a:rPr dirty="0" sz="1750" spc="1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850"/>
                </a:solidFill>
                <a:latin typeface="Arial"/>
                <a:cs typeface="Arial"/>
              </a:rPr>
              <a:t>as</a:t>
            </a:r>
            <a:r>
              <a:rPr dirty="0" sz="1750" spc="-13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generate</a:t>
            </a:r>
            <a:r>
              <a:rPr dirty="0" sz="1750" spc="50">
                <a:solidFill>
                  <a:srgbClr val="444850"/>
                </a:solidFill>
                <a:latin typeface="Arial"/>
                <a:cs typeface="Arial"/>
              </a:rPr>
              <a:t> natural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language</a:t>
            </a:r>
            <a:r>
              <a:rPr dirty="0" sz="1750" spc="18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4850"/>
                </a:solidFill>
                <a:latin typeface="Arial"/>
                <a:cs typeface="Arial"/>
              </a:rPr>
              <a:t>or</a:t>
            </a:r>
            <a:r>
              <a:rPr dirty="0" sz="1750" spc="3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44850"/>
                </a:solidFill>
                <a:latin typeface="Arial"/>
                <a:cs typeface="Arial"/>
              </a:rPr>
              <a:t>code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027421" y="6091371"/>
            <a:ext cx="9003030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160">
              <a:lnSpc>
                <a:spcPct val="128800"/>
              </a:lnSpc>
              <a:spcBef>
                <a:spcPts val="100"/>
              </a:spcBef>
            </a:pP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</a:t>
            </a:r>
            <a:r>
              <a:rPr dirty="0" sz="1750" spc="-3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set</a:t>
            </a:r>
            <a:r>
              <a:rPr dirty="0" sz="1750" spc="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of</a:t>
            </a:r>
            <a:r>
              <a:rPr dirty="0" sz="1750" spc="-7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44850"/>
                </a:solidFill>
                <a:latin typeface="Arial"/>
                <a:cs typeface="Arial"/>
              </a:rPr>
              <a:t>models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44850"/>
                </a:solidFill>
                <a:latin typeface="Arial"/>
                <a:cs typeface="Arial"/>
              </a:rPr>
              <a:t>without</a:t>
            </a:r>
            <a:r>
              <a:rPr dirty="0" sz="1750" spc="10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565960"/>
                </a:solidFill>
                <a:latin typeface="Arial"/>
                <a:cs typeface="Arial"/>
              </a:rPr>
              <a:t>instruction</a:t>
            </a:r>
            <a:r>
              <a:rPr dirty="0" sz="1750" spc="1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foUowing</a:t>
            </a:r>
            <a:r>
              <a:rPr dirty="0" sz="1750" spc="-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444850"/>
                </a:solidFill>
                <a:latin typeface="Arial"/>
                <a:cs typeface="Arial"/>
              </a:rPr>
              <a:t>that</a:t>
            </a:r>
            <a:r>
              <a:rPr dirty="0" sz="1750" spc="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145">
                <a:solidFill>
                  <a:srgbClr val="444850"/>
                </a:solidFill>
                <a:latin typeface="Arial"/>
                <a:cs typeface="Arial"/>
              </a:rPr>
              <a:t>can</a:t>
            </a:r>
            <a:r>
              <a:rPr dirty="0" sz="1750" spc="-30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44850"/>
                </a:solidFill>
                <a:latin typeface="Arial"/>
                <a:cs typeface="Arial"/>
              </a:rPr>
              <a:t>understa</a:t>
            </a:r>
            <a:r>
              <a:rPr dirty="0" sz="1750" spc="-25">
                <a:solidFill>
                  <a:srgbClr val="2F2F33"/>
                </a:solidFill>
                <a:latin typeface="Arial"/>
                <a:cs typeface="Arial"/>
              </a:rPr>
              <a:t>1</a:t>
            </a:r>
            <a:r>
              <a:rPr dirty="0" sz="1750" spc="-25">
                <a:solidFill>
                  <a:srgbClr val="444850"/>
                </a:solidFill>
                <a:latin typeface="Arial"/>
                <a:cs typeface="Arial"/>
              </a:rPr>
              <a:t>nd</a:t>
            </a:r>
            <a:r>
              <a:rPr dirty="0" sz="1750" spc="3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as</a:t>
            </a:r>
            <a:r>
              <a:rPr dirty="0" sz="1750" spc="-1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well</a:t>
            </a:r>
            <a:r>
              <a:rPr dirty="0" sz="1750" spc="-8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as</a:t>
            </a:r>
            <a:r>
              <a:rPr dirty="0" sz="1750" spc="-11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44850"/>
                </a:solidFill>
                <a:latin typeface="Arial"/>
                <a:cs typeface="Arial"/>
              </a:rPr>
              <a:t>gen</a:t>
            </a:r>
            <a:r>
              <a:rPr dirty="0" sz="1750" spc="-10">
                <a:latin typeface="Arial"/>
                <a:cs typeface="Arial"/>
              </a:rPr>
              <a:t>,</a:t>
            </a:r>
            <a:r>
              <a:rPr dirty="0" sz="1750" spc="-10">
                <a:solidFill>
                  <a:srgbClr val="444850"/>
                </a:solidFill>
                <a:latin typeface="Arial"/>
                <a:cs typeface="Arial"/>
              </a:rPr>
              <a:t>erate </a:t>
            </a:r>
            <a:r>
              <a:rPr dirty="0" sz="1750" spc="55">
                <a:solidFill>
                  <a:srgbClr val="444850"/>
                </a:solidFill>
                <a:latin typeface="Arial"/>
                <a:cs typeface="Arial"/>
              </a:rPr>
              <a:t>natural</a:t>
            </a:r>
            <a:r>
              <a:rPr dirty="0" sz="1750" spc="12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language</a:t>
            </a:r>
            <a:r>
              <a:rPr dirty="0" sz="1750" spc="19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or</a:t>
            </a:r>
            <a:r>
              <a:rPr dirty="0" sz="1750" spc="10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44850"/>
                </a:solidFill>
                <a:latin typeface="Arial"/>
                <a:cs typeface="Arial"/>
              </a:rPr>
              <a:t>code</a:t>
            </a:r>
            <a:endParaRPr sz="17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037868" y="7092892"/>
            <a:ext cx="803402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 </a:t>
            </a:r>
            <a:r>
              <a:rPr dirty="0" sz="1750" spc="70">
                <a:solidFill>
                  <a:srgbClr val="444850"/>
                </a:solidFill>
                <a:latin typeface="Arial"/>
                <a:cs typeface="Arial"/>
              </a:rPr>
              <a:t>model</a:t>
            </a:r>
            <a:r>
              <a:rPr dirty="0" sz="1750" spc="3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565960"/>
                </a:solidFill>
                <a:latin typeface="Arial"/>
                <a:cs typeface="Arial"/>
              </a:rPr>
              <a:t>that</a:t>
            </a:r>
            <a:r>
              <a:rPr dirty="0" sz="1750" spc="1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135">
                <a:solidFill>
                  <a:srgbClr val="444850"/>
                </a:solidFill>
                <a:latin typeface="Arial"/>
                <a:cs typeface="Arial"/>
              </a:rPr>
              <a:t>can</a:t>
            </a:r>
            <a:r>
              <a:rPr dirty="0" sz="1750" spc="-17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generate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 and</a:t>
            </a:r>
            <a:r>
              <a:rPr dirty="0" sz="1750" spc="-3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ed</a:t>
            </a:r>
            <a:r>
              <a:rPr dirty="0" sz="1750">
                <a:solidFill>
                  <a:srgbClr val="80808E"/>
                </a:solidFill>
                <a:latin typeface="Arial"/>
                <a:cs typeface="Arial"/>
              </a:rPr>
              <a:t>i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t</a:t>
            </a:r>
            <a:r>
              <a:rPr dirty="0" sz="1750" spc="21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44850"/>
                </a:solidFill>
                <a:latin typeface="Arial"/>
                <a:cs typeface="Arial"/>
              </a:rPr>
              <a:t>images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-35">
                <a:solidFill>
                  <a:srgbClr val="444850"/>
                </a:solidFill>
                <a:latin typeface="Arial"/>
                <a:cs typeface="Arial"/>
              </a:rPr>
              <a:t>giv</a:t>
            </a:r>
            <a:r>
              <a:rPr dirty="0" sz="1750" spc="-35">
                <a:latin typeface="Arial"/>
                <a:cs typeface="Arial"/>
              </a:rPr>
              <a:t>,</a:t>
            </a:r>
            <a:r>
              <a:rPr dirty="0" sz="1750" spc="-35">
                <a:solidFill>
                  <a:srgbClr val="444850"/>
                </a:solidFill>
                <a:latin typeface="Arial"/>
                <a:cs typeface="Arial"/>
              </a:rPr>
              <a:t>en</a:t>
            </a:r>
            <a:r>
              <a:rPr dirty="0" sz="1750" spc="2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</a:t>
            </a:r>
            <a:r>
              <a:rPr dirty="0" sz="1750" spc="-1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-60">
                <a:solidFill>
                  <a:srgbClr val="444850"/>
                </a:solidFill>
                <a:latin typeface="Arial"/>
                <a:cs typeface="Arial"/>
              </a:rPr>
              <a:t>na</a:t>
            </a:r>
            <a:r>
              <a:rPr dirty="0" sz="1750" spc="-60">
                <a:solidFill>
                  <a:srgbClr val="2F2F33"/>
                </a:solidFill>
                <a:latin typeface="Arial"/>
                <a:cs typeface="Arial"/>
              </a:rPr>
              <a:t>1</a:t>
            </a:r>
            <a:r>
              <a:rPr dirty="0" sz="1750" spc="-60">
                <a:solidFill>
                  <a:srgbClr val="444850"/>
                </a:solidFill>
                <a:latin typeface="Arial"/>
                <a:cs typeface="Arial"/>
              </a:rPr>
              <a:t>tural</a:t>
            </a:r>
            <a:r>
              <a:rPr dirty="0" sz="1750" spc="-5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language</a:t>
            </a:r>
            <a:r>
              <a:rPr dirty="0" sz="1750" spc="1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565960"/>
                </a:solidFill>
                <a:latin typeface="Arial"/>
                <a:cs typeface="Arial"/>
              </a:rPr>
              <a:t>prompt</a:t>
            </a:r>
            <a:endParaRPr sz="17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037868" y="8842501"/>
            <a:ext cx="7954009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</a:t>
            </a:r>
            <a:r>
              <a:rPr dirty="0" sz="1750" spc="8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65960"/>
                </a:solidFill>
                <a:latin typeface="Arial"/>
                <a:cs typeface="Arial"/>
              </a:rPr>
              <a:t>fine</a:t>
            </a:r>
            <a:r>
              <a:rPr dirty="0" sz="1750" spc="60">
                <a:solidFill>
                  <a:srgbClr val="80808E"/>
                </a:solidFill>
                <a:latin typeface="Arial"/>
                <a:cs typeface="Arial"/>
              </a:rPr>
              <a:t>-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tuned</a:t>
            </a:r>
            <a:r>
              <a:rPr dirty="0" sz="1750" spc="4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4850"/>
                </a:solidFill>
                <a:latin typeface="Arial"/>
                <a:cs typeface="Arial"/>
              </a:rPr>
              <a:t>model</a:t>
            </a:r>
            <a:r>
              <a:rPr dirty="0" sz="1750" spc="-4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565960"/>
                </a:solidFill>
                <a:latin typeface="Arial"/>
                <a:cs typeface="Arial"/>
              </a:rPr>
              <a:t>that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145">
                <a:solidFill>
                  <a:srgbClr val="444850"/>
                </a:solidFill>
                <a:latin typeface="Arial"/>
                <a:cs typeface="Arial"/>
              </a:rPr>
              <a:t>can</a:t>
            </a:r>
            <a:r>
              <a:rPr dirty="0" sz="1750" spc="-22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detect</a:t>
            </a:r>
            <a:r>
              <a:rPr dirty="0" sz="1750" spc="8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44850"/>
                </a:solidFill>
                <a:latin typeface="Arial"/>
                <a:cs typeface="Arial"/>
              </a:rPr>
              <a:t>whether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 text</a:t>
            </a:r>
            <a:r>
              <a:rPr dirty="0" sz="1750" spc="3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44850"/>
                </a:solidFill>
                <a:latin typeface="Arial"/>
                <a:cs typeface="Arial"/>
              </a:rPr>
              <a:t>may</a:t>
            </a:r>
            <a:r>
              <a:rPr dirty="0" sz="1750" spc="-2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44850"/>
                </a:solidFill>
                <a:latin typeface="Arial"/>
                <a:cs typeface="Arial"/>
              </a:rPr>
              <a:t>be</a:t>
            </a:r>
            <a:r>
              <a:rPr dirty="0" sz="1750" spc="-6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sensitive</a:t>
            </a:r>
            <a:r>
              <a:rPr dirty="0" sz="1750" spc="135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or</a:t>
            </a:r>
            <a:r>
              <a:rPr dirty="0" sz="1750" spc="-8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44850"/>
                </a:solidFill>
                <a:latin typeface="Arial"/>
                <a:cs typeface="Arial"/>
              </a:rPr>
              <a:t>unsafe</a:t>
            </a:r>
            <a:endParaRPr sz="175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037868" y="10005853"/>
            <a:ext cx="489712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5429" algn="l"/>
              </a:tabLst>
            </a:pP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A</a:t>
            </a:r>
            <a:r>
              <a:rPr dirty="0" sz="1750" spc="8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65960"/>
                </a:solidFill>
                <a:latin typeface="Arial"/>
                <a:cs typeface="Arial"/>
              </a:rPr>
              <a:t>ful</a:t>
            </a:r>
            <a:r>
              <a:rPr dirty="0" sz="1750" spc="70">
                <a:solidFill>
                  <a:srgbClr val="2F2F33"/>
                </a:solidFill>
                <a:latin typeface="Arial"/>
                <a:cs typeface="Arial"/>
              </a:rPr>
              <a:t>l</a:t>
            </a:r>
            <a:r>
              <a:rPr dirty="0" sz="1750" spc="-80">
                <a:solidFill>
                  <a:srgbClr val="2F2F33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565960"/>
                </a:solidFill>
                <a:latin typeface="Arial"/>
                <a:cs typeface="Arial"/>
              </a:rPr>
              <a:t>list</a:t>
            </a:r>
            <a:r>
              <a:rPr dirty="0" sz="1750" spc="1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of </a:t>
            </a:r>
            <a:r>
              <a:rPr dirty="0" sz="1750" spc="75">
                <a:solidFill>
                  <a:srgbClr val="444850"/>
                </a:solidFill>
                <a:latin typeface="Arial"/>
                <a:cs typeface="Arial"/>
              </a:rPr>
              <a:t>models</a:t>
            </a:r>
            <a:r>
              <a:rPr dirty="0" sz="1750" spc="1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565960"/>
                </a:solidFill>
                <a:latin typeface="Arial"/>
                <a:cs typeface="Arial"/>
              </a:rPr>
              <a:t>that</a:t>
            </a:r>
            <a:r>
              <a:rPr dirty="0" sz="1750" spc="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have</a:t>
            </a:r>
            <a:r>
              <a:rPr dirty="0" sz="1750" spc="-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heen</a:t>
            </a:r>
            <a:r>
              <a:rPr dirty="0" sz="1750" spc="-10">
                <a:solidFill>
                  <a:srgbClr val="444850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44850"/>
                </a:solidFill>
                <a:latin typeface="Arial"/>
                <a:cs typeface="Arial"/>
              </a:rPr>
              <a:t>de</a:t>
            </a:r>
            <a:r>
              <a:rPr dirty="0" sz="1750">
                <a:solidFill>
                  <a:srgbClr val="444850"/>
                </a:solidFill>
                <a:latin typeface="Arial"/>
                <a:cs typeface="Arial"/>
              </a:rPr>
              <a:t>	</a:t>
            </a:r>
            <a:r>
              <a:rPr dirty="0" sz="1750" spc="50">
                <a:solidFill>
                  <a:srgbClr val="565960"/>
                </a:solidFill>
                <a:latin typeface="Arial"/>
                <a:cs typeface="Arial"/>
              </a:rPr>
              <a:t>recated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1437" y="178657"/>
            <a:ext cx="407314" cy="42595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0160" y="1122164"/>
            <a:ext cx="814629" cy="50839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38666" y="1103843"/>
            <a:ext cx="2004695" cy="522605"/>
            <a:chOff x="338666" y="1103843"/>
            <a:chExt cx="2004695" cy="522605"/>
          </a:xfrm>
        </p:grpSpPr>
        <p:sp>
          <p:nvSpPr>
            <p:cNvPr id="5" name="object 5" descr=""/>
            <p:cNvSpPr/>
            <p:nvPr/>
          </p:nvSpPr>
          <p:spPr>
            <a:xfrm>
              <a:off x="347819" y="1108423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7554"/>
                  </a:moveTo>
                  <a:lnTo>
                    <a:pt x="0" y="0"/>
                  </a:lnTo>
                </a:path>
              </a:pathLst>
            </a:custGeom>
            <a:ln w="45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38666" y="1108423"/>
              <a:ext cx="2004695" cy="0"/>
            </a:xfrm>
            <a:custGeom>
              <a:avLst/>
              <a:gdLst/>
              <a:ahLst/>
              <a:cxnLst/>
              <a:rect l="l" t="t" r="r" b="b"/>
              <a:pathLst>
                <a:path w="2004695" h="0">
                  <a:moveTo>
                    <a:pt x="0" y="0"/>
                  </a:moveTo>
                  <a:lnTo>
                    <a:pt x="2004538" y="0"/>
                  </a:lnTo>
                </a:path>
              </a:pathLst>
            </a:custGeom>
            <a:ln w="9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43242" y="1612237"/>
              <a:ext cx="1917700" cy="0"/>
            </a:xfrm>
            <a:custGeom>
              <a:avLst/>
              <a:gdLst/>
              <a:ahLst/>
              <a:cxnLst/>
              <a:rect l="l" t="t" r="r" b="b"/>
              <a:pathLst>
                <a:path w="1917700" h="0">
                  <a:moveTo>
                    <a:pt x="0" y="0"/>
                  </a:moveTo>
                  <a:lnTo>
                    <a:pt x="1917583" y="0"/>
                  </a:lnTo>
                </a:path>
              </a:pathLst>
            </a:custGeom>
            <a:ln w="4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210560" y="245346"/>
            <a:ext cx="14617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52A38A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010398" y="245346"/>
            <a:ext cx="13131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90">
                <a:solidFill>
                  <a:srgbClr val="828089"/>
                </a:solidFill>
                <a:latin typeface="Arial"/>
                <a:cs typeface="Arial"/>
              </a:rPr>
              <a:t>API</a:t>
            </a:r>
            <a:r>
              <a:rPr dirty="0" sz="1500" spc="165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47184" y="245346"/>
            <a:ext cx="93471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A3A5AC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901546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301025" y="245346"/>
            <a:ext cx="1094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28089"/>
                </a:solidFill>
                <a:latin typeface="Arial"/>
                <a:cs typeface="Arial"/>
              </a:rPr>
              <a:t>Fine-</a:t>
            </a:r>
            <a:r>
              <a:rPr dirty="0" sz="1500" spc="60">
                <a:solidFill>
                  <a:srgbClr val="828089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52A38A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315554" y="203616"/>
            <a:ext cx="96393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828089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828089"/>
                </a:solidFill>
                <a:latin typeface="Arial"/>
                <a:cs typeface="Arial"/>
              </a:rPr>
              <a:t>  </a:t>
            </a:r>
            <a:r>
              <a:rPr dirty="0" sz="1500" spc="40">
                <a:solidFill>
                  <a:srgbClr val="828089"/>
                </a:solidFill>
                <a:latin typeface="Arial"/>
                <a:cs typeface="Arial"/>
              </a:rPr>
              <a:t>For</a:t>
            </a:r>
            <a:r>
              <a:rPr dirty="0" sz="1500" spc="40">
                <a:solidFill>
                  <a:srgbClr val="69696D"/>
                </a:solidFill>
                <a:latin typeface="Arial"/>
                <a:cs typeface="Arial"/>
              </a:rPr>
              <a:t>u</a:t>
            </a:r>
            <a:r>
              <a:rPr dirty="0" sz="1500" spc="40">
                <a:solidFill>
                  <a:srgbClr val="828089"/>
                </a:solidFill>
                <a:latin typeface="Arial"/>
                <a:cs typeface="Arial"/>
              </a:rPr>
              <a:t>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609938" y="190894"/>
            <a:ext cx="8572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828089"/>
                </a:solidFill>
                <a:latin typeface="Arial"/>
                <a:cs typeface="Arial"/>
              </a:rPr>
              <a:t>(i)</a:t>
            </a:r>
            <a:r>
              <a:rPr dirty="0" sz="2000" spc="490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He</a:t>
            </a:r>
            <a:r>
              <a:rPr dirty="0" sz="1500" spc="-10">
                <a:solidFill>
                  <a:srgbClr val="69696D"/>
                </a:solidFill>
                <a:latin typeface="Arial"/>
                <a:cs typeface="Arial"/>
              </a:rPr>
              <a:t>l</a:t>
            </a: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7281969" y="254506"/>
            <a:ext cx="6985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4B494F"/>
                </a:solidFill>
                <a:latin typeface="Arial"/>
                <a:cs typeface="Arial"/>
              </a:rPr>
              <a:t>Lupo.a</a:t>
            </a:r>
            <a:r>
              <a:rPr dirty="0" sz="1500" spc="35">
                <a:solidFill>
                  <a:srgbClr val="2F2F31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10268" y="1199285"/>
            <a:ext cx="119316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084" algn="l"/>
              </a:tabLst>
            </a:pPr>
            <a:r>
              <a:rPr dirty="0" sz="1850" spc="-50">
                <a:solidFill>
                  <a:srgbClr val="B6B5BA"/>
                </a:solidFill>
                <a:latin typeface="Times New Roman"/>
                <a:cs typeface="Times New Roman"/>
              </a:rPr>
              <a:t>Q</a:t>
            </a:r>
            <a:r>
              <a:rPr dirty="0" sz="1850">
                <a:solidFill>
                  <a:srgbClr val="B6B5BA"/>
                </a:solidFill>
                <a:latin typeface="Times New Roman"/>
                <a:cs typeface="Times New Roman"/>
              </a:rPr>
              <a:t>	</a:t>
            </a:r>
            <a:r>
              <a:rPr dirty="0" sz="1750" spc="45">
                <a:solidFill>
                  <a:srgbClr val="A3A5AC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64942" y="1232108"/>
            <a:ext cx="1301115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2F2F31"/>
                </a:solidFill>
                <a:latin typeface="Arial"/>
                <a:cs typeface="Arial"/>
              </a:rPr>
              <a:t>GPT</a:t>
            </a:r>
            <a:r>
              <a:rPr dirty="0" sz="2600" b="1">
                <a:solidFill>
                  <a:srgbClr val="4B494F"/>
                </a:solidFill>
                <a:latin typeface="Arial"/>
                <a:cs typeface="Arial"/>
              </a:rPr>
              <a:t>-</a:t>
            </a:r>
            <a:r>
              <a:rPr dirty="0" sz="2600" spc="-25" b="1">
                <a:solidFill>
                  <a:srgbClr val="2F2F31"/>
                </a:solidFill>
                <a:latin typeface="Arial"/>
                <a:cs typeface="Arial"/>
              </a:rPr>
              <a:t>3.5</a:t>
            </a:r>
            <a:endParaRPr sz="26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31763" y="1892156"/>
            <a:ext cx="129476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55" b="1">
                <a:solidFill>
                  <a:srgbClr val="2F2F31"/>
                </a:solidFill>
                <a:latin typeface="Arial"/>
                <a:cs typeface="Arial"/>
              </a:rPr>
              <a:t>GET</a:t>
            </a:r>
            <a:r>
              <a:rPr dirty="0" sz="1300" spc="85" b="1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dirty="0" sz="1300" spc="60" b="1">
                <a:solidFill>
                  <a:srgbClr val="2F2F31"/>
                </a:solidFill>
                <a:latin typeface="Arial"/>
                <a:cs typeface="Arial"/>
              </a:rPr>
              <a:t>STARTED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21961" y="2365945"/>
            <a:ext cx="1221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828089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1496" y="2823958"/>
            <a:ext cx="9766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Quickstart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4928" y="3281970"/>
            <a:ext cx="82994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28089"/>
                </a:solidFill>
                <a:latin typeface="Arial"/>
                <a:cs typeface="Arial"/>
              </a:rPr>
              <a:t>Libraries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34547" y="3739984"/>
            <a:ext cx="6775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359864" y="1863912"/>
            <a:ext cx="10603865" cy="1056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 marR="5080" indent="-3810">
              <a:lnSpc>
                <a:spcPct val="128800"/>
              </a:lnSpc>
              <a:spcBef>
                <a:spcPts val="100"/>
              </a:spcBef>
              <a:tabLst>
                <a:tab pos="4269740" algn="l"/>
                <a:tab pos="5972810" algn="l"/>
              </a:tabLst>
            </a:pPr>
            <a:r>
              <a:rPr dirty="0" sz="1750" spc="-95">
                <a:solidFill>
                  <a:srgbClr val="4B494F"/>
                </a:solidFill>
                <a:latin typeface="Arial"/>
                <a:cs typeface="Arial"/>
              </a:rPr>
              <a:t>GPT</a:t>
            </a:r>
            <a:r>
              <a:rPr dirty="0" sz="1750" spc="-95">
                <a:solidFill>
                  <a:srgbClr val="69696D"/>
                </a:solidFill>
                <a:latin typeface="Arial"/>
                <a:cs typeface="Arial"/>
              </a:rPr>
              <a:t>-</a:t>
            </a:r>
            <a:r>
              <a:rPr dirty="0" sz="1750" spc="-60">
                <a:solidFill>
                  <a:srgbClr val="69696D"/>
                </a:solidFill>
                <a:latin typeface="Arial"/>
                <a:cs typeface="Arial"/>
              </a:rPr>
              <a:t>-</a:t>
            </a:r>
            <a:r>
              <a:rPr dirty="0" sz="1750" spc="-80">
                <a:solidFill>
                  <a:srgbClr val="4B494F"/>
                </a:solidFill>
                <a:latin typeface="Arial"/>
                <a:cs typeface="Arial"/>
              </a:rPr>
              <a:t>3.5</a:t>
            </a:r>
            <a:r>
              <a:rPr dirty="0" sz="1750" spc="3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mode</a:t>
            </a:r>
            <a:r>
              <a:rPr dirty="0" sz="1750" spc="80">
                <a:solidFill>
                  <a:srgbClr val="69696D"/>
                </a:solidFill>
                <a:latin typeface="Arial"/>
                <a:cs typeface="Arial"/>
              </a:rPr>
              <a:t>l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s</a:t>
            </a:r>
            <a:r>
              <a:rPr dirty="0" sz="1750" spc="-9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can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unders</a:t>
            </a:r>
            <a:r>
              <a:rPr dirty="0" sz="1750" spc="70">
                <a:solidFill>
                  <a:srgbClr val="2F2F31"/>
                </a:solidFill>
                <a:latin typeface="Arial"/>
                <a:cs typeface="Arial"/>
              </a:rPr>
              <a:t>t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and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and</a:t>
            </a:r>
            <a:r>
              <a:rPr dirty="0" sz="1750" spc="-7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generate</a:t>
            </a:r>
            <a:r>
              <a:rPr dirty="0" sz="1750" spc="6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natural</a:t>
            </a:r>
            <a:r>
              <a:rPr dirty="0" sz="1750" spc="3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language</a:t>
            </a:r>
            <a:r>
              <a:rPr dirty="0" sz="1750" spc="3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or</a:t>
            </a:r>
            <a:r>
              <a:rPr dirty="0" sz="1750" spc="8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94F"/>
                </a:solidFill>
                <a:latin typeface="Arial"/>
                <a:cs typeface="Arial"/>
              </a:rPr>
              <a:t>code</a:t>
            </a:r>
            <a:r>
              <a:rPr dirty="0" sz="1750" spc="55">
                <a:solidFill>
                  <a:srgbClr val="69696D"/>
                </a:solidFill>
                <a:latin typeface="Arial"/>
                <a:cs typeface="Arial"/>
              </a:rPr>
              <a:t>.</a:t>
            </a:r>
            <a:r>
              <a:rPr dirty="0" sz="1750" spc="-170">
                <a:solidFill>
                  <a:srgbClr val="69696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Our</a:t>
            </a:r>
            <a:r>
              <a:rPr dirty="0" sz="1750" spc="-3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4B494F"/>
                </a:solidFill>
                <a:latin typeface="Arial"/>
                <a:cs typeface="Arial"/>
              </a:rPr>
              <a:t>most</a:t>
            </a:r>
            <a:r>
              <a:rPr dirty="0" sz="1750" spc="3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94F"/>
                </a:solidFill>
                <a:latin typeface="Arial"/>
                <a:cs typeface="Arial"/>
              </a:rPr>
              <a:t>capable</a:t>
            </a:r>
            <a:r>
              <a:rPr dirty="0" sz="1750" spc="4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and</a:t>
            </a:r>
            <a:r>
              <a:rPr dirty="0" sz="1750" spc="-13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B494F"/>
                </a:solidFill>
                <a:latin typeface="Arial"/>
                <a:cs typeface="Arial"/>
              </a:rPr>
              <a:t>cost 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effective</a:t>
            </a:r>
            <a:r>
              <a:rPr dirty="0" sz="1750" spc="5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B494F"/>
                </a:solidFill>
                <a:latin typeface="Arial"/>
                <a:cs typeface="Arial"/>
              </a:rPr>
              <a:t>mode</a:t>
            </a:r>
            <a:r>
              <a:rPr dirty="0" sz="1750" spc="75">
                <a:solidFill>
                  <a:srgbClr val="69696D"/>
                </a:solidFill>
                <a:latin typeface="Arial"/>
                <a:cs typeface="Arial"/>
              </a:rPr>
              <a:t>l</a:t>
            </a:r>
            <a:r>
              <a:rPr dirty="0" sz="1750" spc="-70">
                <a:solidFill>
                  <a:srgbClr val="69696D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94F"/>
                </a:solidFill>
                <a:latin typeface="Arial"/>
                <a:cs typeface="Arial"/>
              </a:rPr>
              <a:t>in</a:t>
            </a:r>
            <a:r>
              <a:rPr dirty="0" sz="1750" spc="-3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the</a:t>
            </a:r>
            <a:r>
              <a:rPr dirty="0" sz="1750" spc="1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35">
                <a:solidFill>
                  <a:srgbClr val="4B494F"/>
                </a:solidFill>
                <a:latin typeface="Arial"/>
                <a:cs typeface="Arial"/>
              </a:rPr>
              <a:t>GP</a:t>
            </a:r>
            <a:r>
              <a:rPr dirty="0" sz="1750" spc="-35">
                <a:solidFill>
                  <a:srgbClr val="69696D"/>
                </a:solidFill>
                <a:latin typeface="Arial"/>
                <a:cs typeface="Arial"/>
              </a:rPr>
              <a:t>T-</a:t>
            </a:r>
            <a:r>
              <a:rPr dirty="0" sz="1750" spc="-120">
                <a:solidFill>
                  <a:srgbClr val="4B494F"/>
                </a:solidFill>
                <a:latin typeface="Arial"/>
                <a:cs typeface="Arial"/>
              </a:rPr>
              <a:t>3</a:t>
            </a:r>
            <a:r>
              <a:rPr dirty="0" sz="1750" spc="-120">
                <a:solidFill>
                  <a:srgbClr val="2F2F31"/>
                </a:solidFill>
                <a:latin typeface="Arial"/>
                <a:cs typeface="Arial"/>
              </a:rPr>
              <a:t>.</a:t>
            </a:r>
            <a:r>
              <a:rPr dirty="0" sz="1750" spc="-120">
                <a:solidFill>
                  <a:srgbClr val="828089"/>
                </a:solidFill>
                <a:latin typeface="Arial"/>
                <a:cs typeface="Arial"/>
              </a:rPr>
              <a:t>.</a:t>
            </a:r>
            <a:r>
              <a:rPr dirty="0" sz="1750" spc="-120">
                <a:solidFill>
                  <a:srgbClr val="4B494F"/>
                </a:solidFill>
                <a:latin typeface="Arial"/>
                <a:cs typeface="Arial"/>
              </a:rPr>
              <a:t>5</a:t>
            </a:r>
            <a:r>
              <a:rPr dirty="0" sz="1750" spc="-4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family</a:t>
            </a:r>
            <a:r>
              <a:rPr dirty="0" sz="1750" spc="2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40">
                <a:solidFill>
                  <a:srgbClr val="69696D"/>
                </a:solidFill>
                <a:latin typeface="Arial"/>
                <a:cs typeface="Arial"/>
              </a:rPr>
              <a:t>i</a:t>
            </a:r>
            <a:r>
              <a:rPr dirty="0" sz="1750" spc="40">
                <a:solidFill>
                  <a:srgbClr val="4B494F"/>
                </a:solidFill>
                <a:latin typeface="Arial"/>
                <a:cs typeface="Arial"/>
              </a:rPr>
              <a:t>s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	</a:t>
            </a:r>
            <a:r>
              <a:rPr dirty="0" sz="1500" spc="270">
                <a:solidFill>
                  <a:srgbClr val="4B494F"/>
                </a:solidFill>
                <a:latin typeface="Arial"/>
                <a:cs typeface="Arial"/>
              </a:rPr>
              <a:t>gpt-</a:t>
            </a:r>
            <a:r>
              <a:rPr dirty="0" sz="1500" spc="265">
                <a:solidFill>
                  <a:srgbClr val="4B494F"/>
                </a:solidFill>
                <a:latin typeface="Arial"/>
                <a:cs typeface="Arial"/>
              </a:rPr>
              <a:t>3.</a:t>
            </a:r>
            <a:r>
              <a:rPr dirty="0" sz="1500" spc="-16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500" spc="240">
                <a:solidFill>
                  <a:srgbClr val="4B494F"/>
                </a:solidFill>
                <a:latin typeface="Arial"/>
                <a:cs typeface="Arial"/>
              </a:rPr>
              <a:t>5-</a:t>
            </a:r>
            <a:r>
              <a:rPr dirty="0" sz="1500" spc="235">
                <a:solidFill>
                  <a:srgbClr val="4B494F"/>
                </a:solidFill>
                <a:latin typeface="Arial"/>
                <a:cs typeface="Arial"/>
              </a:rPr>
              <a:t>turbo</a:t>
            </a:r>
            <a:r>
              <a:rPr dirty="0" sz="1500">
                <a:solidFill>
                  <a:srgbClr val="4B494F"/>
                </a:solidFill>
                <a:latin typeface="Arial"/>
                <a:cs typeface="Arial"/>
              </a:rPr>
              <a:t>	</a:t>
            </a:r>
            <a:r>
              <a:rPr dirty="0" sz="1750" spc="90">
                <a:solidFill>
                  <a:srgbClr val="4B494F"/>
                </a:solidFill>
                <a:latin typeface="Arial"/>
                <a:cs typeface="Arial"/>
              </a:rPr>
              <a:t>which</a:t>
            </a:r>
            <a:r>
              <a:rPr dirty="0" sz="1750" spc="-4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has</a:t>
            </a:r>
            <a:r>
              <a:rPr dirty="0" sz="1750" spc="-16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94F"/>
                </a:solidFill>
                <a:latin typeface="Arial"/>
                <a:cs typeface="Arial"/>
              </a:rPr>
              <a:t>been</a:t>
            </a:r>
            <a:r>
              <a:rPr dirty="0" sz="1750" spc="-8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optimized</a:t>
            </a:r>
            <a:r>
              <a:rPr dirty="0" sz="1750" spc="5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for</a:t>
            </a:r>
            <a:r>
              <a:rPr dirty="0" sz="1750" spc="-7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B494F"/>
                </a:solidFill>
                <a:latin typeface="Arial"/>
                <a:cs typeface="Arial"/>
              </a:rPr>
              <a:t>chat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94F"/>
                </a:solidFill>
                <a:latin typeface="Arial"/>
                <a:cs typeface="Arial"/>
              </a:rPr>
              <a:t>usingi</a:t>
            </a:r>
            <a:r>
              <a:rPr dirty="0" sz="1750" spc="-10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B494F"/>
                </a:solidFill>
                <a:latin typeface="Arial"/>
                <a:cs typeface="Arial"/>
              </a:rPr>
              <a:t>the </a:t>
            </a:r>
            <a:r>
              <a:rPr dirty="0" sz="1750" spc="50">
                <a:solidFill>
                  <a:srgbClr val="52A38A"/>
                </a:solidFill>
                <a:latin typeface="Arial"/>
                <a:cs typeface="Arial"/>
              </a:rPr>
              <a:t>Chat</a:t>
            </a:r>
            <a:r>
              <a:rPr dirty="0" sz="1750" spc="65">
                <a:solidFill>
                  <a:srgbClr val="52A38A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52A38A"/>
                </a:solidFill>
                <a:latin typeface="Arial"/>
                <a:cs typeface="Arial"/>
              </a:rPr>
              <a:t>completions</a:t>
            </a:r>
            <a:r>
              <a:rPr dirty="0" sz="1750" spc="180">
                <a:solidFill>
                  <a:srgbClr val="52A38A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52A38A"/>
                </a:solidFill>
                <a:latin typeface="Arial"/>
                <a:cs typeface="Arial"/>
              </a:rPr>
              <a:t>API</a:t>
            </a:r>
            <a:r>
              <a:rPr dirty="0" sz="1750" spc="140">
                <a:solidFill>
                  <a:srgbClr val="52A38A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94F"/>
                </a:solidFill>
                <a:latin typeface="Arial"/>
                <a:cs typeface="Arial"/>
              </a:rPr>
              <a:t>but</a:t>
            </a:r>
            <a:r>
              <a:rPr dirty="0" sz="1750" spc="18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works</a:t>
            </a:r>
            <a:r>
              <a:rPr dirty="0" sz="1750" spc="8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well</a:t>
            </a:r>
            <a:r>
              <a:rPr dirty="0" sz="1750" spc="2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for</a:t>
            </a:r>
            <a:r>
              <a:rPr dirty="0" sz="1750" spc="-1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69696D"/>
                </a:solidFill>
                <a:latin typeface="Arial"/>
                <a:cs typeface="Arial"/>
              </a:rPr>
              <a:t>t</a:t>
            </a:r>
            <a:r>
              <a:rPr dirty="0" sz="1750" spc="90">
                <a:solidFill>
                  <a:srgbClr val="4B494F"/>
                </a:solidFill>
                <a:latin typeface="Arial"/>
                <a:cs typeface="Arial"/>
              </a:rPr>
              <a:t>raditiona</a:t>
            </a:r>
            <a:r>
              <a:rPr dirty="0" sz="1750" spc="90">
                <a:solidFill>
                  <a:srgbClr val="2F2F31"/>
                </a:solidFill>
                <a:latin typeface="Arial"/>
                <a:cs typeface="Arial"/>
              </a:rPr>
              <a:t>l</a:t>
            </a:r>
            <a:r>
              <a:rPr dirty="0" sz="1750" spc="-65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B494F"/>
                </a:solidFill>
                <a:latin typeface="Arial"/>
                <a:cs typeface="Arial"/>
              </a:rPr>
              <a:t>complet</a:t>
            </a:r>
            <a:r>
              <a:rPr dirty="0" sz="1750" spc="85">
                <a:solidFill>
                  <a:srgbClr val="69696D"/>
                </a:solidFill>
                <a:latin typeface="Arial"/>
                <a:cs typeface="Arial"/>
              </a:rPr>
              <a:t>i</a:t>
            </a:r>
            <a:r>
              <a:rPr dirty="0" sz="1750" spc="85">
                <a:solidFill>
                  <a:srgbClr val="4B494F"/>
                </a:solidFill>
                <a:latin typeface="Arial"/>
                <a:cs typeface="Arial"/>
              </a:rPr>
              <a:t>ons</a:t>
            </a:r>
            <a:r>
              <a:rPr dirty="0" sz="1750" spc="-7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B494F"/>
                </a:solidFill>
                <a:latin typeface="Arial"/>
                <a:cs typeface="Arial"/>
              </a:rPr>
              <a:t>tasks</a:t>
            </a:r>
            <a:r>
              <a:rPr dirty="0" sz="1750" spc="-4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as</a:t>
            </a:r>
            <a:r>
              <a:rPr dirty="0" sz="1750" spc="2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94F"/>
                </a:solidFill>
                <a:latin typeface="Arial"/>
                <a:cs typeface="Arial"/>
              </a:rPr>
              <a:t>we</a:t>
            </a:r>
            <a:r>
              <a:rPr dirty="0" sz="1750" spc="-10">
                <a:solidFill>
                  <a:srgbClr val="69696D"/>
                </a:solidFill>
                <a:latin typeface="Arial"/>
                <a:cs typeface="Arial"/>
              </a:rPr>
              <a:t>ll.</a:t>
            </a:r>
            <a:endParaRPr sz="17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358930" y="3238714"/>
            <a:ext cx="14706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80" b="1">
                <a:solidFill>
                  <a:srgbClr val="2F2F31"/>
                </a:solidFill>
                <a:latin typeface="Arial"/>
                <a:cs typeface="Arial"/>
              </a:rPr>
              <a:t>LAT</a:t>
            </a:r>
            <a:r>
              <a:rPr dirty="0" sz="1300" spc="80" b="1">
                <a:solidFill>
                  <a:srgbClr val="4B494F"/>
                </a:solidFill>
                <a:latin typeface="Arial"/>
                <a:cs typeface="Arial"/>
              </a:rPr>
              <a:t>E</a:t>
            </a:r>
            <a:r>
              <a:rPr dirty="0" sz="1300" spc="80" b="1">
                <a:solidFill>
                  <a:srgbClr val="2F2F31"/>
                </a:solidFill>
                <a:latin typeface="Arial"/>
                <a:cs typeface="Arial"/>
              </a:rPr>
              <a:t>ST</a:t>
            </a:r>
            <a:r>
              <a:rPr dirty="0" sz="1300" spc="225" b="1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dirty="0" sz="1300" spc="75" b="1">
                <a:solidFill>
                  <a:srgbClr val="2F2F31"/>
                </a:solidFill>
                <a:latin typeface="Arial"/>
                <a:cs typeface="Arial"/>
              </a:rPr>
              <a:t>MODEL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364911" y="3637948"/>
            <a:ext cx="1774189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185">
                <a:solidFill>
                  <a:srgbClr val="4B494F"/>
                </a:solidFill>
                <a:latin typeface="Courier New"/>
                <a:cs typeface="Courier New"/>
              </a:rPr>
              <a:t>gpt-3.5-</a:t>
            </a:r>
            <a:r>
              <a:rPr dirty="0" sz="2050" spc="-145">
                <a:solidFill>
                  <a:srgbClr val="4B494F"/>
                </a:solidFill>
                <a:latin typeface="Courier New"/>
                <a:cs typeface="Courier New"/>
              </a:rPr>
              <a:t>turbo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04452" y="4165935"/>
            <a:ext cx="85216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03880" y="4568986"/>
            <a:ext cx="13849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28089"/>
                </a:solidFill>
                <a:latin typeface="Arial"/>
                <a:cs typeface="Arial"/>
              </a:rPr>
              <a:t>Model</a:t>
            </a:r>
            <a:r>
              <a:rPr dirty="0" sz="1500" spc="95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28089"/>
                </a:solidFill>
                <a:latin typeface="Arial"/>
                <a:cs typeface="Arial"/>
              </a:rPr>
              <a:t>updates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03499" y="4967458"/>
            <a:ext cx="5829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GPT</a:t>
            </a:r>
            <a:r>
              <a:rPr dirty="0" sz="1500" spc="-10">
                <a:solidFill>
                  <a:srgbClr val="69696D"/>
                </a:solidFill>
                <a:latin typeface="Arial"/>
                <a:cs typeface="Arial"/>
              </a:rPr>
              <a:t>-</a:t>
            </a:r>
            <a:r>
              <a:rPr dirty="0" sz="1500" spc="-50">
                <a:solidFill>
                  <a:srgbClr val="828089"/>
                </a:solidFill>
                <a:latin typeface="Arial"/>
                <a:cs typeface="Arial"/>
              </a:rPr>
              <a:t>4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03499" y="5365929"/>
            <a:ext cx="75311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2A38A"/>
                </a:solidFill>
                <a:latin typeface="Arial"/>
                <a:cs typeface="Arial"/>
              </a:rPr>
              <a:t>GPT-</a:t>
            </a:r>
            <a:r>
              <a:rPr dirty="0" sz="1500" spc="-25">
                <a:solidFill>
                  <a:srgbClr val="52A38A"/>
                </a:solidFill>
                <a:latin typeface="Arial"/>
                <a:cs typeface="Arial"/>
              </a:rPr>
              <a:t>3.5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03499" y="5773561"/>
            <a:ext cx="777240" cy="653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DALL·E</a:t>
            </a:r>
            <a:endParaRPr sz="15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134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Whisper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03117" y="6575083"/>
            <a:ext cx="11811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Embeddings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03880" y="6973554"/>
            <a:ext cx="10560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Moderation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03499" y="7372025"/>
            <a:ext cx="58166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828089"/>
                </a:solidFill>
                <a:latin typeface="Arial"/>
                <a:cs typeface="Arial"/>
              </a:rPr>
              <a:t>GPT-</a:t>
            </a:r>
            <a:r>
              <a:rPr dirty="0" sz="1500" spc="-50">
                <a:solidFill>
                  <a:srgbClr val="828089"/>
                </a:solidFill>
                <a:latin typeface="Arial"/>
                <a:cs typeface="Arial"/>
              </a:rPr>
              <a:t>3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02736" y="7775076"/>
            <a:ext cx="20320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28089"/>
                </a:solidFill>
                <a:latin typeface="Arial"/>
                <a:cs typeface="Arial"/>
              </a:rPr>
              <a:t>How</a:t>
            </a:r>
            <a:r>
              <a:rPr dirty="0" sz="1500" spc="135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28089"/>
                </a:solidFill>
                <a:latin typeface="Arial"/>
                <a:cs typeface="Arial"/>
              </a:rPr>
              <a:t>we</a:t>
            </a:r>
            <a:r>
              <a:rPr dirty="0" sz="1500" spc="70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28089"/>
                </a:solidFill>
                <a:latin typeface="Arial"/>
                <a:cs typeface="Arial"/>
              </a:rPr>
              <a:t>use</a:t>
            </a:r>
            <a:r>
              <a:rPr dirty="0" sz="1500" spc="120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28089"/>
                </a:solidFill>
                <a:latin typeface="Arial"/>
                <a:cs typeface="Arial"/>
              </a:rPr>
              <a:t>your</a:t>
            </a:r>
            <a:r>
              <a:rPr dirty="0" sz="1500" spc="75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28089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03117" y="8173547"/>
            <a:ext cx="21291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28089"/>
                </a:solidFill>
                <a:latin typeface="Arial"/>
                <a:cs typeface="Arial"/>
              </a:rPr>
              <a:t>Endpoint</a:t>
            </a:r>
            <a:r>
              <a:rPr dirty="0" sz="1500" spc="105">
                <a:solidFill>
                  <a:srgbClr val="828089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28089"/>
                </a:solidFill>
                <a:latin typeface="Arial"/>
                <a:cs typeface="Arial"/>
              </a:rPr>
              <a:t>compatibility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34165" y="8608659"/>
            <a:ext cx="12503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28089"/>
                </a:solidFill>
                <a:latin typeface="Arial"/>
                <a:cs typeface="Arial"/>
              </a:rPr>
              <a:t>Deprecations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35310" y="9066672"/>
            <a:ext cx="8083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28089"/>
                </a:solidFill>
                <a:latin typeface="Arial"/>
                <a:cs typeface="Arial"/>
              </a:rPr>
              <a:t>Tutorials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34165" y="9524685"/>
            <a:ext cx="7416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0">
                <a:solidFill>
                  <a:srgbClr val="828089"/>
                </a:solidFill>
                <a:latin typeface="Arial"/>
                <a:cs typeface="Arial"/>
              </a:rPr>
              <a:t>Policies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364911" y="6303583"/>
            <a:ext cx="2391410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145">
                <a:solidFill>
                  <a:srgbClr val="4B494F"/>
                </a:solidFill>
                <a:latin typeface="Courier New"/>
                <a:cs typeface="Courier New"/>
              </a:rPr>
              <a:t>gpt</a:t>
            </a:r>
            <a:r>
              <a:rPr dirty="0" sz="2050" spc="-145">
                <a:solidFill>
                  <a:srgbClr val="69696D"/>
                </a:solidFill>
                <a:latin typeface="Courier New"/>
                <a:cs typeface="Courier New"/>
              </a:rPr>
              <a:t>-</a:t>
            </a:r>
            <a:r>
              <a:rPr dirty="0" sz="2050" spc="-145">
                <a:solidFill>
                  <a:srgbClr val="4B494F"/>
                </a:solidFill>
                <a:latin typeface="Courier New"/>
                <a:cs typeface="Courier New"/>
              </a:rPr>
              <a:t>3.5</a:t>
            </a:r>
            <a:r>
              <a:rPr dirty="0" sz="2050" spc="-145">
                <a:solidFill>
                  <a:srgbClr val="69696D"/>
                </a:solidFill>
                <a:latin typeface="Courier New"/>
                <a:cs typeface="Courier New"/>
              </a:rPr>
              <a:t>-</a:t>
            </a:r>
            <a:r>
              <a:rPr dirty="0" sz="2050" spc="-145">
                <a:solidFill>
                  <a:srgbClr val="4B494F"/>
                </a:solidFill>
                <a:latin typeface="Courier New"/>
                <a:cs typeface="Courier New"/>
              </a:rPr>
              <a:t>turbo</a:t>
            </a:r>
            <a:r>
              <a:rPr dirty="0" sz="2050" spc="-145">
                <a:solidFill>
                  <a:srgbClr val="69696D"/>
                </a:solidFill>
                <a:latin typeface="Courier New"/>
                <a:cs typeface="Courier New"/>
              </a:rPr>
              <a:t>-</a:t>
            </a:r>
            <a:r>
              <a:rPr dirty="0" sz="2050" spc="-70">
                <a:solidFill>
                  <a:srgbClr val="4B494F"/>
                </a:solidFill>
                <a:latin typeface="Courier New"/>
                <a:cs typeface="Courier New"/>
              </a:rPr>
              <a:t>16k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364911" y="7920368"/>
            <a:ext cx="307276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150">
                <a:solidFill>
                  <a:srgbClr val="4B494F"/>
                </a:solidFill>
                <a:latin typeface="Courier New"/>
                <a:cs typeface="Courier New"/>
              </a:rPr>
              <a:t>gpt</a:t>
            </a:r>
            <a:r>
              <a:rPr dirty="0" sz="2050" spc="-150">
                <a:solidFill>
                  <a:srgbClr val="828089"/>
                </a:solidFill>
                <a:latin typeface="Courier New"/>
                <a:cs typeface="Courier New"/>
              </a:rPr>
              <a:t>-</a:t>
            </a:r>
            <a:r>
              <a:rPr dirty="0" sz="2050" spc="-150">
                <a:solidFill>
                  <a:srgbClr val="4B494F"/>
                </a:solidFill>
                <a:latin typeface="Courier New"/>
                <a:cs typeface="Courier New"/>
              </a:rPr>
              <a:t>3.5</a:t>
            </a:r>
            <a:r>
              <a:rPr dirty="0" sz="2050" spc="-150">
                <a:solidFill>
                  <a:srgbClr val="828089"/>
                </a:solidFill>
                <a:latin typeface="Courier New"/>
                <a:cs typeface="Courier New"/>
              </a:rPr>
              <a:t>-</a:t>
            </a:r>
            <a:r>
              <a:rPr dirty="0" sz="2050" spc="-150">
                <a:solidFill>
                  <a:srgbClr val="4B494F"/>
                </a:solidFill>
                <a:latin typeface="Courier New"/>
                <a:cs typeface="Courier New"/>
              </a:rPr>
              <a:t>turbo</a:t>
            </a:r>
            <a:r>
              <a:rPr dirty="0" sz="2050" spc="-150">
                <a:solidFill>
                  <a:srgbClr val="828089"/>
                </a:solidFill>
                <a:latin typeface="Courier New"/>
                <a:cs typeface="Courier New"/>
              </a:rPr>
              <a:t>-</a:t>
            </a:r>
            <a:r>
              <a:rPr dirty="0" sz="2050" spc="-120">
                <a:solidFill>
                  <a:srgbClr val="4B494F"/>
                </a:solidFill>
                <a:latin typeface="Courier New"/>
                <a:cs typeface="Courier New"/>
              </a:rPr>
              <a:t>instruct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364911" y="9898984"/>
            <a:ext cx="252285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150">
                <a:solidFill>
                  <a:srgbClr val="4B494F"/>
                </a:solidFill>
                <a:latin typeface="Courier New"/>
                <a:cs typeface="Courier New"/>
              </a:rPr>
              <a:t>gpt</a:t>
            </a:r>
            <a:r>
              <a:rPr dirty="0" sz="2050" spc="-150">
                <a:solidFill>
                  <a:srgbClr val="69696D"/>
                </a:solidFill>
                <a:latin typeface="Courier New"/>
                <a:cs typeface="Courier New"/>
              </a:rPr>
              <a:t>-</a:t>
            </a:r>
            <a:r>
              <a:rPr dirty="0" sz="2050" spc="-150">
                <a:solidFill>
                  <a:srgbClr val="4B494F"/>
                </a:solidFill>
                <a:latin typeface="Courier New"/>
                <a:cs typeface="Courier New"/>
              </a:rPr>
              <a:t>3.5</a:t>
            </a:r>
            <a:r>
              <a:rPr dirty="0" sz="2050" spc="-150">
                <a:solidFill>
                  <a:srgbClr val="69696D"/>
                </a:solidFill>
                <a:latin typeface="Courier New"/>
                <a:cs typeface="Courier New"/>
              </a:rPr>
              <a:t>-</a:t>
            </a:r>
            <a:r>
              <a:rPr dirty="0" sz="2050" spc="-150">
                <a:solidFill>
                  <a:srgbClr val="4B494F"/>
                </a:solidFill>
                <a:latin typeface="Courier New"/>
                <a:cs typeface="Courier New"/>
              </a:rPr>
              <a:t>turbo</a:t>
            </a:r>
            <a:r>
              <a:rPr dirty="0" sz="2050" spc="-150">
                <a:solidFill>
                  <a:srgbClr val="69696D"/>
                </a:solidFill>
                <a:latin typeface="Courier New"/>
                <a:cs typeface="Courier New"/>
              </a:rPr>
              <a:t>-</a:t>
            </a:r>
            <a:r>
              <a:rPr dirty="0" sz="2050" spc="-95">
                <a:solidFill>
                  <a:srgbClr val="4B494F"/>
                </a:solidFill>
                <a:latin typeface="Courier New"/>
                <a:cs typeface="Courier New"/>
              </a:rPr>
              <a:t>0613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304596" y="3238714"/>
            <a:ext cx="142684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80" b="1">
                <a:solidFill>
                  <a:srgbClr val="2F2F31"/>
                </a:solidFill>
                <a:latin typeface="Arial"/>
                <a:cs typeface="Arial"/>
              </a:rPr>
              <a:t>DESCRIP</a:t>
            </a:r>
            <a:r>
              <a:rPr dirty="0" sz="1300" spc="180" b="1">
                <a:solidFill>
                  <a:srgbClr val="4B494F"/>
                </a:solidFill>
                <a:latin typeface="Arial"/>
                <a:cs typeface="Arial"/>
              </a:rPr>
              <a:t>T</a:t>
            </a:r>
            <a:r>
              <a:rPr dirty="0" sz="1300" spc="180" b="1">
                <a:solidFill>
                  <a:srgbClr val="2F2F31"/>
                </a:solidFill>
                <a:latin typeface="Arial"/>
                <a:cs typeface="Arial"/>
              </a:rPr>
              <a:t>IO</a:t>
            </a:r>
            <a:r>
              <a:rPr dirty="0" sz="1300" spc="180" b="1">
                <a:solidFill>
                  <a:srgbClr val="4B494F"/>
                </a:solidFill>
                <a:latin typeface="Arial"/>
                <a:cs typeface="Arial"/>
              </a:rPr>
              <a:t>N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1627518" y="3238714"/>
            <a:ext cx="126365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90" b="1">
                <a:solidFill>
                  <a:srgbClr val="2F2F31"/>
                </a:solidFill>
                <a:latin typeface="Arial"/>
                <a:cs typeface="Arial"/>
              </a:rPr>
              <a:t>MAX</a:t>
            </a:r>
            <a:r>
              <a:rPr dirty="0" sz="1300" spc="200" b="1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2F2F31"/>
                </a:solidFill>
                <a:latin typeface="Arial"/>
                <a:cs typeface="Arial"/>
              </a:rPr>
              <a:t>TOKENIS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288058" y="3581461"/>
            <a:ext cx="3089275" cy="24485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0955">
              <a:lnSpc>
                <a:spcPct val="129900"/>
              </a:lnSpc>
              <a:spcBef>
                <a:spcPts val="75"/>
              </a:spcBef>
            </a:pP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Most </a:t>
            </a:r>
            <a:r>
              <a:rPr dirty="0" sz="1750" spc="65">
                <a:solidFill>
                  <a:srgbClr val="4B494F"/>
                </a:solidFill>
                <a:latin typeface="Arial"/>
                <a:cs typeface="Arial"/>
              </a:rPr>
              <a:t>capable</a:t>
            </a:r>
            <a:r>
              <a:rPr dirty="0" sz="1750" spc="-2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94F"/>
                </a:solidFill>
                <a:latin typeface="Arial"/>
                <a:cs typeface="Arial"/>
              </a:rPr>
              <a:t>GPT</a:t>
            </a:r>
            <a:r>
              <a:rPr dirty="0" sz="1750" spc="-10">
                <a:solidFill>
                  <a:srgbClr val="69696D"/>
                </a:solidFill>
                <a:latin typeface="Arial"/>
                <a:cs typeface="Arial"/>
              </a:rPr>
              <a:t>-</a:t>
            </a:r>
            <a:r>
              <a:rPr dirty="0" sz="1750" spc="-10">
                <a:solidFill>
                  <a:srgbClr val="4B494F"/>
                </a:solidFill>
                <a:latin typeface="Arial"/>
                <a:cs typeface="Arial"/>
              </a:rPr>
              <a:t>3.5</a:t>
            </a:r>
            <a:r>
              <a:rPr dirty="0" sz="1750" spc="-7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30">
                <a:latin typeface="Arial"/>
                <a:cs typeface="Arial"/>
              </a:rPr>
              <a:t>1</a:t>
            </a:r>
            <a:r>
              <a:rPr dirty="0" sz="1750" spc="-30">
                <a:solidFill>
                  <a:srgbClr val="4B494F"/>
                </a:solidFill>
                <a:latin typeface="Arial"/>
                <a:cs typeface="Arial"/>
              </a:rPr>
              <a:t>model 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and</a:t>
            </a:r>
            <a:r>
              <a:rPr dirty="0" sz="1750" spc="-6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optimized</a:t>
            </a:r>
            <a:r>
              <a:rPr dirty="0" sz="1750" spc="5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for</a:t>
            </a:r>
            <a:r>
              <a:rPr dirty="0" sz="1750" spc="-8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B494F"/>
                </a:solidFill>
                <a:latin typeface="Arial"/>
                <a:cs typeface="Arial"/>
              </a:rPr>
              <a:t>chat</a:t>
            </a:r>
            <a:r>
              <a:rPr dirty="0" sz="1750" spc="-3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94F"/>
                </a:solidFill>
                <a:latin typeface="Arial"/>
                <a:cs typeface="Arial"/>
              </a:rPr>
              <a:t>at </a:t>
            </a:r>
            <a:r>
              <a:rPr dirty="0" sz="1750" spc="-50">
                <a:solidFill>
                  <a:srgbClr val="4B494F"/>
                </a:solidFill>
                <a:latin typeface="Arial"/>
                <a:cs typeface="Arial"/>
              </a:rPr>
              <a:t>1/1Oth</a:t>
            </a:r>
            <a:r>
              <a:rPr dirty="0" sz="1750" spc="-6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the</a:t>
            </a:r>
            <a:r>
              <a:rPr dirty="0" sz="1750" spc="229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B494F"/>
                </a:solidFill>
                <a:latin typeface="Arial"/>
                <a:cs typeface="Arial"/>
              </a:rPr>
              <a:t>cost</a:t>
            </a:r>
            <a:r>
              <a:rPr dirty="0" sz="1750" spc="-8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B494F"/>
                </a:solidFill>
                <a:latin typeface="Arial"/>
                <a:cs typeface="Arial"/>
              </a:rPr>
              <a:t>of</a:t>
            </a:r>
            <a:r>
              <a:rPr dirty="0" sz="1750" spc="-8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409">
                <a:solidFill>
                  <a:srgbClr val="4B494F"/>
                </a:solidFill>
                <a:latin typeface="Times New Roman"/>
                <a:cs typeface="Times New Roman"/>
              </a:rPr>
              <a:t>text- </a:t>
            </a:r>
            <a:r>
              <a:rPr dirty="0" sz="1650" spc="325">
                <a:solidFill>
                  <a:srgbClr val="4B494F"/>
                </a:solidFill>
                <a:latin typeface="Times New Roman"/>
                <a:cs typeface="Times New Roman"/>
              </a:rPr>
              <a:t>davinci</a:t>
            </a:r>
            <a:r>
              <a:rPr dirty="0" sz="1650" spc="325">
                <a:solidFill>
                  <a:srgbClr val="69696D"/>
                </a:solidFill>
                <a:latin typeface="Times New Roman"/>
                <a:cs typeface="Times New Roman"/>
              </a:rPr>
              <a:t>-</a:t>
            </a:r>
            <a:r>
              <a:rPr dirty="0" sz="1650" spc="350">
                <a:solidFill>
                  <a:srgbClr val="4B494F"/>
                </a:solidFill>
                <a:latin typeface="Times New Roman"/>
                <a:cs typeface="Times New Roman"/>
              </a:rPr>
              <a:t>003</a:t>
            </a:r>
            <a:r>
              <a:rPr dirty="0" sz="1650" spc="350">
                <a:solidFill>
                  <a:srgbClr val="2F2F31"/>
                </a:solidFill>
                <a:latin typeface="Times New Roman"/>
                <a:cs typeface="Times New Roman"/>
              </a:rPr>
              <a:t>.</a:t>
            </a:r>
            <a:r>
              <a:rPr dirty="0" sz="1650" spc="-100">
                <a:solidFill>
                  <a:srgbClr val="2F2F31"/>
                </a:solidFill>
                <a:latin typeface="Times New Roman"/>
                <a:cs typeface="Times New Roman"/>
              </a:rPr>
              <a:t> </a:t>
            </a:r>
            <a:r>
              <a:rPr dirty="0" sz="1750" spc="65">
                <a:solidFill>
                  <a:srgbClr val="4B494F"/>
                </a:solidFill>
                <a:latin typeface="Arial"/>
                <a:cs typeface="Arial"/>
              </a:rPr>
              <a:t>W</a:t>
            </a:r>
            <a:r>
              <a:rPr dirty="0" sz="1750" spc="65">
                <a:solidFill>
                  <a:srgbClr val="69696D"/>
                </a:solidFill>
                <a:latin typeface="Arial"/>
                <a:cs typeface="Arial"/>
              </a:rPr>
              <a:t>il</a:t>
            </a:r>
            <a:r>
              <a:rPr dirty="0" sz="1750" spc="65">
                <a:solidFill>
                  <a:srgbClr val="4B494F"/>
                </a:solidFill>
                <a:latin typeface="Arial"/>
                <a:cs typeface="Arial"/>
              </a:rPr>
              <a:t>l</a:t>
            </a:r>
            <a:r>
              <a:rPr dirty="0" sz="1750" spc="-13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94F"/>
                </a:solidFill>
                <a:latin typeface="Arial"/>
                <a:cs typeface="Arial"/>
              </a:rPr>
              <a:t>be </a:t>
            </a:r>
            <a:r>
              <a:rPr dirty="0" sz="1750" spc="65">
                <a:solidFill>
                  <a:srgbClr val="4B494F"/>
                </a:solidFill>
                <a:latin typeface="Arial"/>
                <a:cs typeface="Arial"/>
              </a:rPr>
              <a:t>updated</a:t>
            </a:r>
            <a:r>
              <a:rPr dirty="0" sz="1750" spc="95">
                <a:solidFill>
                  <a:srgbClr val="4B494F"/>
                </a:solidFill>
                <a:latin typeface="Arial"/>
                <a:cs typeface="Arial"/>
              </a:rPr>
              <a:t> with</a:t>
            </a:r>
            <a:r>
              <a:rPr dirty="0" sz="1750" spc="-9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our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94F"/>
                </a:solidFill>
                <a:latin typeface="Arial"/>
                <a:cs typeface="Arial"/>
              </a:rPr>
              <a:t>latest 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model</a:t>
            </a:r>
            <a:r>
              <a:rPr dirty="0" sz="1750" spc="-3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iteration</a:t>
            </a:r>
            <a:r>
              <a:rPr dirty="0" sz="1750" spc="-2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2</a:t>
            </a:r>
            <a:r>
              <a:rPr dirty="0" sz="1750" spc="3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70">
                <a:solidFill>
                  <a:srgbClr val="4B494F"/>
                </a:solidFill>
                <a:latin typeface="Arial"/>
                <a:cs typeface="Arial"/>
              </a:rPr>
              <a:t>w</a:t>
            </a:r>
            <a:r>
              <a:rPr dirty="0" sz="1750" spc="-70">
                <a:solidFill>
                  <a:srgbClr val="A3A5AC"/>
                </a:solidFill>
                <a:latin typeface="Arial"/>
                <a:cs typeface="Arial"/>
              </a:rPr>
              <a:t>,</a:t>
            </a:r>
            <a:r>
              <a:rPr dirty="0" sz="1750" spc="-70">
                <a:solidFill>
                  <a:srgbClr val="4B494F"/>
                </a:solidFill>
                <a:latin typeface="Arial"/>
                <a:cs typeface="Arial"/>
              </a:rPr>
              <a:t>eeks</a:t>
            </a:r>
            <a:r>
              <a:rPr dirty="0" sz="1750" spc="-4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after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it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B494F"/>
                </a:solidFill>
                <a:latin typeface="Arial"/>
                <a:cs typeface="Arial"/>
              </a:rPr>
              <a:t>is</a:t>
            </a:r>
            <a:r>
              <a:rPr dirty="0" sz="1750" spc="-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69696D"/>
                </a:solidFill>
                <a:latin typeface="Arial"/>
                <a:cs typeface="Arial"/>
              </a:rPr>
              <a:t>r</a:t>
            </a:r>
            <a:r>
              <a:rPr dirty="0" sz="1750" spc="-10">
                <a:solidFill>
                  <a:srgbClr val="4B494F"/>
                </a:solidFill>
                <a:latin typeface="Arial"/>
                <a:cs typeface="Arial"/>
              </a:rPr>
              <a:t>el</a:t>
            </a:r>
            <a:r>
              <a:rPr dirty="0" sz="1750" spc="-10">
                <a:solidFill>
                  <a:srgbClr val="B6B5BA"/>
                </a:solidFill>
                <a:latin typeface="Arial"/>
                <a:cs typeface="Arial"/>
              </a:rPr>
              <a:t>l</a:t>
            </a:r>
            <a:r>
              <a:rPr dirty="0" sz="1750" spc="-10">
                <a:solidFill>
                  <a:srgbClr val="828089"/>
                </a:solidFill>
                <a:latin typeface="Arial"/>
                <a:cs typeface="Arial"/>
              </a:rPr>
              <a:t>,</a:t>
            </a:r>
            <a:r>
              <a:rPr dirty="0" sz="1750" spc="-10">
                <a:solidFill>
                  <a:srgbClr val="4B494F"/>
                </a:solidFill>
                <a:latin typeface="Arial"/>
                <a:cs typeface="Arial"/>
              </a:rPr>
              <a:t>eased</a:t>
            </a:r>
            <a:r>
              <a:rPr dirty="0" sz="1750" spc="-10">
                <a:solidFill>
                  <a:srgbClr val="69696D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1635591" y="3651435"/>
            <a:ext cx="13773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20">
                <a:solidFill>
                  <a:srgbClr val="4B494F"/>
                </a:solidFill>
                <a:latin typeface="Times New Roman"/>
                <a:cs typeface="Times New Roman"/>
              </a:rPr>
              <a:t>4,097</a:t>
            </a:r>
            <a:r>
              <a:rPr dirty="0" sz="1800" spc="10">
                <a:solidFill>
                  <a:srgbClr val="4B494F"/>
                </a:solidFill>
                <a:latin typeface="Times New Roman"/>
                <a:cs typeface="Times New Roman"/>
              </a:rPr>
              <a:t> </a:t>
            </a:r>
            <a:r>
              <a:rPr dirty="0" sz="1750" spc="40">
                <a:solidFill>
                  <a:srgbClr val="4B494F"/>
                </a:solidFill>
                <a:latin typeface="Arial"/>
                <a:cs typeface="Arial"/>
              </a:rPr>
              <a:t>tokens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307761" y="6237461"/>
            <a:ext cx="2839720" cy="141859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3175">
              <a:lnSpc>
                <a:spcPct val="126899"/>
              </a:lnSpc>
              <a:spcBef>
                <a:spcPts val="180"/>
              </a:spcBef>
            </a:pP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Same</a:t>
            </a:r>
            <a:r>
              <a:rPr dirty="0" sz="1750" spc="-9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capab</a:t>
            </a:r>
            <a:r>
              <a:rPr dirty="0" sz="1750" spc="80">
                <a:solidFill>
                  <a:srgbClr val="69696D"/>
                </a:solidFill>
                <a:latin typeface="Arial"/>
                <a:cs typeface="Arial"/>
              </a:rPr>
              <a:t>ili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ties</a:t>
            </a:r>
            <a:r>
              <a:rPr dirty="0" sz="1750" spc="-9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as</a:t>
            </a:r>
            <a:r>
              <a:rPr dirty="0" sz="1750" spc="-4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35">
                <a:solidFill>
                  <a:srgbClr val="4B494F"/>
                </a:solidFill>
                <a:latin typeface="Arial"/>
                <a:cs typeface="Arial"/>
              </a:rPr>
              <a:t>the 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sta</a:t>
            </a:r>
            <a:r>
              <a:rPr dirty="0" sz="1750" spc="60">
                <a:solidFill>
                  <a:srgbClr val="2F2F31"/>
                </a:solidFill>
                <a:latin typeface="Arial"/>
                <a:cs typeface="Arial"/>
              </a:rPr>
              <a:t>n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dard </a:t>
            </a:r>
            <a:r>
              <a:rPr dirty="0" sz="1700" spc="360">
                <a:solidFill>
                  <a:srgbClr val="4B494F"/>
                </a:solidFill>
                <a:latin typeface="Times New Roman"/>
                <a:cs typeface="Times New Roman"/>
              </a:rPr>
              <a:t>gpt</a:t>
            </a:r>
            <a:r>
              <a:rPr dirty="0" sz="1700" spc="360">
                <a:solidFill>
                  <a:srgbClr val="69696D"/>
                </a:solidFill>
                <a:latin typeface="Times New Roman"/>
                <a:cs typeface="Times New Roman"/>
              </a:rPr>
              <a:t>-</a:t>
            </a:r>
            <a:r>
              <a:rPr dirty="0" sz="1700" spc="335">
                <a:solidFill>
                  <a:srgbClr val="4B494F"/>
                </a:solidFill>
                <a:latin typeface="Times New Roman"/>
                <a:cs typeface="Times New Roman"/>
              </a:rPr>
              <a:t>3</a:t>
            </a:r>
            <a:r>
              <a:rPr dirty="0" sz="1700" spc="335">
                <a:solidFill>
                  <a:srgbClr val="2F2F31"/>
                </a:solidFill>
                <a:latin typeface="Times New Roman"/>
                <a:cs typeface="Times New Roman"/>
              </a:rPr>
              <a:t>.</a:t>
            </a:r>
            <a:r>
              <a:rPr dirty="0" sz="1700" spc="-45">
                <a:solidFill>
                  <a:srgbClr val="2F2F31"/>
                </a:solidFill>
                <a:latin typeface="Times New Roman"/>
                <a:cs typeface="Times New Roman"/>
              </a:rPr>
              <a:t> </a:t>
            </a:r>
            <a:r>
              <a:rPr dirty="0" sz="1800" spc="290">
                <a:solidFill>
                  <a:srgbClr val="4B494F"/>
                </a:solidFill>
                <a:latin typeface="Times New Roman"/>
                <a:cs typeface="Times New Roman"/>
              </a:rPr>
              <a:t>5</a:t>
            </a:r>
            <a:r>
              <a:rPr dirty="0" sz="1800" spc="290">
                <a:solidFill>
                  <a:srgbClr val="69696D"/>
                </a:solidFill>
                <a:latin typeface="Times New Roman"/>
                <a:cs typeface="Times New Roman"/>
              </a:rPr>
              <a:t>-</a:t>
            </a:r>
            <a:r>
              <a:rPr dirty="0" sz="1800" spc="285">
                <a:solidFill>
                  <a:srgbClr val="4B494F"/>
                </a:solidFill>
                <a:latin typeface="Times New Roman"/>
                <a:cs typeface="Times New Roman"/>
              </a:rPr>
              <a:t>turbo </a:t>
            </a: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model</a:t>
            </a:r>
            <a:r>
              <a:rPr dirty="0" sz="1750" spc="7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850" spc="55">
                <a:solidFill>
                  <a:srgbClr val="4B494F"/>
                </a:solidFill>
                <a:latin typeface="Times New Roman"/>
                <a:cs typeface="Times New Roman"/>
              </a:rPr>
              <a:t>but</a:t>
            </a:r>
            <a:r>
              <a:rPr dirty="0" sz="1850" spc="155">
                <a:solidFill>
                  <a:srgbClr val="4B494F"/>
                </a:solidFill>
                <a:latin typeface="Times New Roman"/>
                <a:cs typeface="Times New Roman"/>
              </a:rPr>
              <a:t> </a:t>
            </a:r>
            <a:r>
              <a:rPr dirty="0" sz="1750" spc="95">
                <a:solidFill>
                  <a:srgbClr val="4B494F"/>
                </a:solidFill>
                <a:latin typeface="Arial"/>
                <a:cs typeface="Arial"/>
              </a:rPr>
              <a:t>with</a:t>
            </a:r>
            <a:r>
              <a:rPr dirty="0" sz="1750" spc="-5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B494F"/>
                </a:solidFill>
                <a:latin typeface="Arial"/>
                <a:cs typeface="Arial"/>
              </a:rPr>
              <a:t>4</a:t>
            </a:r>
            <a:r>
              <a:rPr dirty="0" sz="1750" spc="-4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B494F"/>
                </a:solidFill>
                <a:latin typeface="Arial"/>
                <a:cs typeface="Arial"/>
              </a:rPr>
              <a:t>times</a:t>
            </a:r>
            <a:r>
              <a:rPr dirty="0" sz="1750" spc="-8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94F"/>
                </a:solidFill>
                <a:latin typeface="Arial"/>
                <a:cs typeface="Arial"/>
              </a:rPr>
              <a:t>the </a:t>
            </a:r>
            <a:r>
              <a:rPr dirty="0" sz="1750" spc="40">
                <a:solidFill>
                  <a:srgbClr val="4B494F"/>
                </a:solidFill>
                <a:latin typeface="Arial"/>
                <a:cs typeface="Arial"/>
              </a:rPr>
              <a:t>co</a:t>
            </a:r>
            <a:r>
              <a:rPr dirty="0" sz="1750" spc="40">
                <a:solidFill>
                  <a:srgbClr val="2F2F31"/>
                </a:solidFill>
                <a:latin typeface="Arial"/>
                <a:cs typeface="Arial"/>
              </a:rPr>
              <a:t>n</a:t>
            </a:r>
            <a:r>
              <a:rPr dirty="0" sz="1750" spc="40">
                <a:solidFill>
                  <a:srgbClr val="4B494F"/>
                </a:solidFill>
                <a:latin typeface="Arial"/>
                <a:cs typeface="Arial"/>
              </a:rPr>
              <a:t>text.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307761" y="7851672"/>
            <a:ext cx="3056255" cy="17735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 indent="3175">
              <a:lnSpc>
                <a:spcPct val="129299"/>
              </a:lnSpc>
              <a:spcBef>
                <a:spcPts val="190"/>
              </a:spcBef>
            </a:pPr>
            <a:r>
              <a:rPr dirty="0" sz="1750" spc="50">
                <a:solidFill>
                  <a:srgbClr val="4B494F"/>
                </a:solidFill>
                <a:latin typeface="Arial"/>
                <a:cs typeface="Arial"/>
              </a:rPr>
              <a:t>Similar</a:t>
            </a:r>
            <a:r>
              <a:rPr dirty="0" sz="1750" spc="8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B494F"/>
                </a:solidFill>
                <a:latin typeface="Arial"/>
                <a:cs typeface="Arial"/>
              </a:rPr>
              <a:t>capabili</a:t>
            </a:r>
            <a:r>
              <a:rPr dirty="0" sz="1750" spc="75">
                <a:solidFill>
                  <a:srgbClr val="69696D"/>
                </a:solidFill>
                <a:latin typeface="Arial"/>
                <a:cs typeface="Arial"/>
              </a:rPr>
              <a:t>t</a:t>
            </a:r>
            <a:r>
              <a:rPr dirty="0" sz="1750" spc="75">
                <a:solidFill>
                  <a:srgbClr val="4B494F"/>
                </a:solidFill>
                <a:latin typeface="Arial"/>
                <a:cs typeface="Arial"/>
              </a:rPr>
              <a:t>ies</a:t>
            </a:r>
            <a:r>
              <a:rPr dirty="0" sz="1750" spc="-5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as</a:t>
            </a:r>
            <a:r>
              <a:rPr dirty="0" sz="1750" spc="-2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800" spc="315">
                <a:solidFill>
                  <a:srgbClr val="69696D"/>
                </a:solidFill>
                <a:latin typeface="Times New Roman"/>
                <a:cs typeface="Times New Roman"/>
              </a:rPr>
              <a:t>t</a:t>
            </a:r>
            <a:r>
              <a:rPr dirty="0" sz="1800" spc="315">
                <a:solidFill>
                  <a:srgbClr val="4B494F"/>
                </a:solidFill>
                <a:latin typeface="Times New Roman"/>
                <a:cs typeface="Times New Roman"/>
              </a:rPr>
              <a:t>ext- </a:t>
            </a:r>
            <a:r>
              <a:rPr dirty="0" sz="1650" spc="325">
                <a:solidFill>
                  <a:srgbClr val="4B494F"/>
                </a:solidFill>
                <a:latin typeface="Times New Roman"/>
                <a:cs typeface="Times New Roman"/>
              </a:rPr>
              <a:t>davinci</a:t>
            </a:r>
            <a:r>
              <a:rPr dirty="0" sz="1650" spc="325">
                <a:solidFill>
                  <a:srgbClr val="69696D"/>
                </a:solidFill>
                <a:latin typeface="Times New Roman"/>
                <a:cs typeface="Times New Roman"/>
              </a:rPr>
              <a:t>-</a:t>
            </a:r>
            <a:r>
              <a:rPr dirty="0" sz="1650" spc="400">
                <a:solidFill>
                  <a:srgbClr val="4B494F"/>
                </a:solidFill>
                <a:latin typeface="Times New Roman"/>
                <a:cs typeface="Times New Roman"/>
              </a:rPr>
              <a:t>003</a:t>
            </a:r>
            <a:r>
              <a:rPr dirty="0" sz="1650" spc="45">
                <a:solidFill>
                  <a:srgbClr val="4B494F"/>
                </a:solidFill>
                <a:latin typeface="Times New Roman"/>
                <a:cs typeface="Times New Roman"/>
              </a:rPr>
              <a:t> </a:t>
            </a:r>
            <a:r>
              <a:rPr dirty="0" sz="1750" spc="360">
                <a:solidFill>
                  <a:srgbClr val="4B494F"/>
                </a:solidFill>
                <a:latin typeface="Arial"/>
                <a:cs typeface="Arial"/>
              </a:rPr>
              <a:t>but </a:t>
            </a:r>
            <a:r>
              <a:rPr dirty="0" sz="1750" spc="90">
                <a:solidFill>
                  <a:srgbClr val="4B494F"/>
                </a:solidFill>
                <a:latin typeface="Arial"/>
                <a:cs typeface="Arial"/>
              </a:rPr>
              <a:t>compa</a:t>
            </a:r>
            <a:r>
              <a:rPr dirty="0" sz="1750" spc="90">
                <a:solidFill>
                  <a:srgbClr val="69696D"/>
                </a:solidFill>
                <a:latin typeface="Arial"/>
                <a:cs typeface="Arial"/>
              </a:rPr>
              <a:t>ti</a:t>
            </a:r>
            <a:r>
              <a:rPr dirty="0" sz="1750" spc="90">
                <a:solidFill>
                  <a:srgbClr val="4B494F"/>
                </a:solidFill>
                <a:latin typeface="Arial"/>
                <a:cs typeface="Arial"/>
              </a:rPr>
              <a:t>b</a:t>
            </a:r>
            <a:r>
              <a:rPr dirty="0" sz="1750" spc="90">
                <a:solidFill>
                  <a:srgbClr val="2F2F31"/>
                </a:solidFill>
                <a:latin typeface="Arial"/>
                <a:cs typeface="Arial"/>
              </a:rPr>
              <a:t>l</a:t>
            </a:r>
            <a:r>
              <a:rPr dirty="0" sz="1750" spc="90">
                <a:solidFill>
                  <a:srgbClr val="4B494F"/>
                </a:solidFill>
                <a:latin typeface="Arial"/>
                <a:cs typeface="Arial"/>
              </a:rPr>
              <a:t>e</a:t>
            </a:r>
            <a:r>
              <a:rPr dirty="0" sz="1750" spc="-2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B494F"/>
                </a:solidFill>
                <a:latin typeface="Arial"/>
                <a:cs typeface="Arial"/>
              </a:rPr>
              <a:t>with</a:t>
            </a:r>
            <a:r>
              <a:rPr dirty="0" sz="1750" spc="-9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B494F"/>
                </a:solidFill>
                <a:latin typeface="Arial"/>
                <a:cs typeface="Arial"/>
              </a:rPr>
              <a:t>legacy </a:t>
            </a:r>
            <a:r>
              <a:rPr dirty="0" sz="1750" spc="75">
                <a:solidFill>
                  <a:srgbClr val="4B494F"/>
                </a:solidFill>
                <a:latin typeface="Arial"/>
                <a:cs typeface="Arial"/>
              </a:rPr>
              <a:t>Comple</a:t>
            </a:r>
            <a:r>
              <a:rPr dirty="0" sz="1750" spc="75">
                <a:solidFill>
                  <a:srgbClr val="69696D"/>
                </a:solidFill>
                <a:latin typeface="Arial"/>
                <a:cs typeface="Arial"/>
              </a:rPr>
              <a:t>t</a:t>
            </a:r>
            <a:r>
              <a:rPr dirty="0" sz="1750" spc="75">
                <a:solidFill>
                  <a:srgbClr val="4B494F"/>
                </a:solidFill>
                <a:latin typeface="Arial"/>
                <a:cs typeface="Arial"/>
              </a:rPr>
              <a:t>ions</a:t>
            </a:r>
            <a:r>
              <a:rPr dirty="0" sz="1750" spc="-9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94F"/>
                </a:solidFill>
                <a:latin typeface="Arial"/>
                <a:cs typeface="Arial"/>
              </a:rPr>
              <a:t>endpo</a:t>
            </a:r>
            <a:r>
              <a:rPr dirty="0" sz="1750" spc="50">
                <a:solidFill>
                  <a:srgbClr val="69696D"/>
                </a:solidFill>
                <a:latin typeface="Arial"/>
                <a:cs typeface="Arial"/>
              </a:rPr>
              <a:t>i</a:t>
            </a:r>
            <a:r>
              <a:rPr dirty="0" sz="1750" spc="50">
                <a:solidFill>
                  <a:srgbClr val="4B494F"/>
                </a:solidFill>
                <a:latin typeface="Arial"/>
                <a:cs typeface="Arial"/>
              </a:rPr>
              <a:t>nt</a:t>
            </a:r>
            <a:r>
              <a:rPr dirty="0" sz="1750" spc="13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94F"/>
                </a:solidFill>
                <a:latin typeface="Arial"/>
                <a:cs typeface="Arial"/>
              </a:rPr>
              <a:t>and </a:t>
            </a:r>
            <a:r>
              <a:rPr dirty="0" sz="1750" spc="65">
                <a:solidFill>
                  <a:srgbClr val="4B494F"/>
                </a:solidFill>
                <a:latin typeface="Arial"/>
                <a:cs typeface="Arial"/>
              </a:rPr>
              <a:t>not</a:t>
            </a:r>
            <a:r>
              <a:rPr dirty="0" sz="1750" spc="-5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Cha</a:t>
            </a:r>
            <a:r>
              <a:rPr dirty="0" sz="1750">
                <a:solidFill>
                  <a:srgbClr val="69696D"/>
                </a:solidFill>
                <a:latin typeface="Arial"/>
                <a:cs typeface="Arial"/>
              </a:rPr>
              <a:t>t</a:t>
            </a:r>
            <a:r>
              <a:rPr dirty="0" sz="1750" spc="165">
                <a:solidFill>
                  <a:srgbClr val="69696D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Comp</a:t>
            </a:r>
            <a:r>
              <a:rPr dirty="0" sz="1750" spc="70">
                <a:solidFill>
                  <a:srgbClr val="2F2F31"/>
                </a:solidFill>
                <a:latin typeface="Arial"/>
                <a:cs typeface="Arial"/>
              </a:rPr>
              <a:t>l</a:t>
            </a:r>
            <a:r>
              <a:rPr dirty="0" sz="1750" spc="70">
                <a:solidFill>
                  <a:srgbClr val="4B494F"/>
                </a:solidFill>
                <a:latin typeface="Arial"/>
                <a:cs typeface="Arial"/>
              </a:rPr>
              <a:t>etions</a:t>
            </a:r>
            <a:r>
              <a:rPr dirty="0" sz="1750" spc="70">
                <a:solidFill>
                  <a:srgbClr val="2F2F31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1635591" y="7943014"/>
            <a:ext cx="13773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20">
                <a:solidFill>
                  <a:srgbClr val="4B494F"/>
                </a:solidFill>
                <a:latin typeface="Times New Roman"/>
                <a:cs typeface="Times New Roman"/>
              </a:rPr>
              <a:t>4,097</a:t>
            </a:r>
            <a:r>
              <a:rPr dirty="0" sz="1800" spc="10">
                <a:solidFill>
                  <a:srgbClr val="4B494F"/>
                </a:solidFill>
                <a:latin typeface="Times New Roman"/>
                <a:cs typeface="Times New Roman"/>
              </a:rPr>
              <a:t> </a:t>
            </a:r>
            <a:r>
              <a:rPr dirty="0" sz="1750" spc="40">
                <a:solidFill>
                  <a:srgbClr val="4B494F"/>
                </a:solidFill>
                <a:latin typeface="Arial"/>
                <a:cs typeface="Arial"/>
              </a:rPr>
              <a:t>tokens</a:t>
            </a:r>
            <a:endParaRPr sz="17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311003" y="9932571"/>
            <a:ext cx="240093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204">
                <a:solidFill>
                  <a:srgbClr val="4B494F"/>
                </a:solidFill>
                <a:latin typeface="Arial"/>
                <a:cs typeface="Arial"/>
              </a:rPr>
              <a:t>Snapshoto</a:t>
            </a:r>
            <a:r>
              <a:rPr dirty="0" sz="1750" spc="204">
                <a:solidFill>
                  <a:srgbClr val="2F2F31"/>
                </a:solidFill>
                <a:latin typeface="Arial"/>
                <a:cs typeface="Arial"/>
              </a:rPr>
              <a:t>f</a:t>
            </a:r>
            <a:r>
              <a:rPr dirty="0" sz="1750" spc="204">
                <a:solidFill>
                  <a:srgbClr val="4B494F"/>
                </a:solidFill>
                <a:latin typeface="Arial"/>
                <a:cs typeface="Arial"/>
              </a:rPr>
              <a:t>gp</a:t>
            </a:r>
            <a:r>
              <a:rPr dirty="0" sz="1750" spc="204">
                <a:solidFill>
                  <a:srgbClr val="69696D"/>
                </a:solidFill>
                <a:latin typeface="Arial"/>
                <a:cs typeface="Arial"/>
              </a:rPr>
              <a:t>t-</a:t>
            </a:r>
            <a:r>
              <a:rPr dirty="0" sz="1750" spc="160">
                <a:solidFill>
                  <a:srgbClr val="4B494F"/>
                </a:solidFill>
                <a:latin typeface="Arial"/>
                <a:cs typeface="Arial"/>
              </a:rPr>
              <a:t>3.5</a:t>
            </a:r>
            <a:r>
              <a:rPr dirty="0" sz="1750" spc="160">
                <a:solidFill>
                  <a:srgbClr val="69696D"/>
                </a:solidFill>
                <a:latin typeface="Arial"/>
                <a:cs typeface="Arial"/>
              </a:rPr>
              <a:t>-</a:t>
            </a:r>
            <a:endParaRPr sz="175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1615225" y="6318850"/>
            <a:ext cx="150368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16,385</a:t>
            </a:r>
            <a:r>
              <a:rPr dirty="0" sz="1750" spc="11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69696D"/>
                </a:solidFill>
                <a:latin typeface="Arial"/>
                <a:cs typeface="Arial"/>
              </a:rPr>
              <a:t>t</a:t>
            </a:r>
            <a:r>
              <a:rPr dirty="0" sz="1750" spc="55">
                <a:solidFill>
                  <a:srgbClr val="4B494F"/>
                </a:solidFill>
                <a:latin typeface="Arial"/>
                <a:cs typeface="Arial"/>
              </a:rPr>
              <a:t>okens</a:t>
            </a:r>
            <a:endParaRPr sz="17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1635591" y="9907889"/>
            <a:ext cx="13773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4">
                <a:solidFill>
                  <a:srgbClr val="4B494F"/>
                </a:solidFill>
                <a:latin typeface="Times New Roman"/>
                <a:cs typeface="Times New Roman"/>
              </a:rPr>
              <a:t>4</a:t>
            </a:r>
            <a:r>
              <a:rPr dirty="0" sz="1800" spc="114">
                <a:solidFill>
                  <a:srgbClr val="69696D"/>
                </a:solidFill>
                <a:latin typeface="Times New Roman"/>
                <a:cs typeface="Times New Roman"/>
              </a:rPr>
              <a:t>,</a:t>
            </a:r>
            <a:r>
              <a:rPr dirty="0" sz="1800" spc="114">
                <a:solidFill>
                  <a:srgbClr val="4B494F"/>
                </a:solidFill>
                <a:latin typeface="Times New Roman"/>
                <a:cs typeface="Times New Roman"/>
              </a:rPr>
              <a:t>097</a:t>
            </a:r>
            <a:r>
              <a:rPr dirty="0" sz="1800" spc="20">
                <a:solidFill>
                  <a:srgbClr val="4B494F"/>
                </a:solidFill>
                <a:latin typeface="Times New Roman"/>
                <a:cs typeface="Times New Roman"/>
              </a:rPr>
              <a:t> </a:t>
            </a:r>
            <a:r>
              <a:rPr dirty="0" sz="1750" spc="40">
                <a:solidFill>
                  <a:srgbClr val="4B494F"/>
                </a:solidFill>
                <a:latin typeface="Arial"/>
                <a:cs typeface="Arial"/>
              </a:rPr>
              <a:t>tokens</a:t>
            </a:r>
            <a:endParaRPr sz="17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3489127" y="3238714"/>
            <a:ext cx="160972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220" b="1">
                <a:solidFill>
                  <a:srgbClr val="2F2F31"/>
                </a:solidFill>
                <a:latin typeface="Arial"/>
                <a:cs typeface="Arial"/>
              </a:rPr>
              <a:t>TRA</a:t>
            </a:r>
            <a:r>
              <a:rPr dirty="0" sz="1300" spc="220" b="1">
                <a:solidFill>
                  <a:srgbClr val="4B494F"/>
                </a:solidFill>
                <a:latin typeface="Arial"/>
                <a:cs typeface="Arial"/>
              </a:rPr>
              <a:t>I</a:t>
            </a:r>
            <a:r>
              <a:rPr dirty="0" sz="1300" spc="220" b="1">
                <a:solidFill>
                  <a:srgbClr val="2F2F31"/>
                </a:solidFill>
                <a:latin typeface="Arial"/>
                <a:cs typeface="Arial"/>
              </a:rPr>
              <a:t>NING</a:t>
            </a:r>
            <a:r>
              <a:rPr dirty="0" sz="1300" spc="200" b="1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2F2F31"/>
                </a:solidFill>
                <a:latin typeface="Arial"/>
                <a:cs typeface="Arial"/>
              </a:rPr>
              <a:t>DA</a:t>
            </a:r>
            <a:r>
              <a:rPr dirty="0" sz="1300" spc="-20" b="1">
                <a:solidFill>
                  <a:srgbClr val="4B494F"/>
                </a:solidFill>
                <a:latin typeface="Arial"/>
                <a:cs typeface="Arial"/>
              </a:rPr>
              <a:t>T</a:t>
            </a:r>
            <a:r>
              <a:rPr dirty="0" sz="1300" spc="-20" b="1">
                <a:solidFill>
                  <a:srgbClr val="2F2F31"/>
                </a:solidFill>
                <a:latin typeface="Arial"/>
                <a:cs typeface="Arial"/>
              </a:rPr>
              <a:t>A</a:t>
            </a:r>
            <a:endParaRPr sz="13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3488923" y="3657796"/>
            <a:ext cx="1631314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Up</a:t>
            </a:r>
            <a:r>
              <a:rPr dirty="0" sz="1750" spc="-7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to</a:t>
            </a:r>
            <a:r>
              <a:rPr dirty="0" sz="1750" spc="19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Sep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94F"/>
                </a:solidFill>
                <a:latin typeface="Arial"/>
                <a:cs typeface="Arial"/>
              </a:rPr>
              <a:t>2021</a:t>
            </a:r>
            <a:endParaRPr sz="17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3488923" y="6318850"/>
            <a:ext cx="163639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60">
                <a:solidFill>
                  <a:srgbClr val="4B494F"/>
                </a:solidFill>
                <a:latin typeface="Arial"/>
                <a:cs typeface="Arial"/>
              </a:rPr>
              <a:t>Up</a:t>
            </a:r>
            <a:r>
              <a:rPr dirty="0" sz="1750" spc="-7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to</a:t>
            </a:r>
            <a:r>
              <a:rPr dirty="0" sz="1750" spc="19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Sep</a:t>
            </a:r>
            <a:r>
              <a:rPr dirty="0" sz="1750" spc="8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94F"/>
                </a:solidFill>
                <a:latin typeface="Arial"/>
                <a:cs typeface="Arial"/>
              </a:rPr>
              <a:t>2021</a:t>
            </a:r>
            <a:endParaRPr sz="175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3493495" y="7944795"/>
            <a:ext cx="1631314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Up</a:t>
            </a:r>
            <a:r>
              <a:rPr dirty="0" sz="1750" spc="-5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to</a:t>
            </a:r>
            <a:r>
              <a:rPr dirty="0" sz="1750" spc="24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Sep</a:t>
            </a:r>
            <a:r>
              <a:rPr dirty="0" sz="1750" spc="9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94F"/>
                </a:solidFill>
                <a:latin typeface="Arial"/>
                <a:cs typeface="Arial"/>
              </a:rPr>
              <a:t>2021</a:t>
            </a:r>
            <a:endParaRPr sz="17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3493495" y="9914250"/>
            <a:ext cx="162687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Up</a:t>
            </a:r>
            <a:r>
              <a:rPr dirty="0" sz="1750" spc="-5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to</a:t>
            </a:r>
            <a:r>
              <a:rPr dirty="0" sz="1750" spc="240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94F"/>
                </a:solidFill>
                <a:latin typeface="Arial"/>
                <a:cs typeface="Arial"/>
              </a:rPr>
              <a:t>Sep</a:t>
            </a:r>
            <a:r>
              <a:rPr dirty="0" sz="1750" spc="95">
                <a:solidFill>
                  <a:srgbClr val="4B494F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B494F"/>
                </a:solidFill>
                <a:latin typeface="Arial"/>
                <a:cs typeface="Arial"/>
              </a:rPr>
              <a:t>2021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262" y="1625977"/>
            <a:ext cx="2100646" cy="38473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75522" y="232623"/>
            <a:ext cx="14160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010101"/>
                </a:solidFill>
                <a:latin typeface="Arial"/>
                <a:cs typeface="Arial"/>
              </a:rPr>
              <a:t>[]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77470" y="290384"/>
            <a:ext cx="1087755" cy="5524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50">
                <a:solidFill>
                  <a:srgbClr val="4BC685"/>
                </a:solidFill>
                <a:latin typeface="Arial"/>
                <a:cs typeface="Arial"/>
              </a:rPr>
              <a:t>+</a:t>
            </a:r>
            <a:r>
              <a:rPr dirty="0" sz="3450" spc="-195">
                <a:solidFill>
                  <a:srgbClr val="4BC685"/>
                </a:solidFill>
                <a:latin typeface="Arial"/>
                <a:cs typeface="Arial"/>
              </a:rPr>
              <a:t> </a:t>
            </a:r>
            <a:r>
              <a:rPr dirty="0" sz="1500" spc="-105" b="1">
                <a:solidFill>
                  <a:srgbClr val="2B2D2F"/>
                </a:solidFill>
                <a:latin typeface="Arial"/>
                <a:cs typeface="Arial"/>
              </a:rPr>
              <a:t>GP</a:t>
            </a:r>
            <a:r>
              <a:rPr dirty="0" sz="1500" spc="-105" b="1">
                <a:solidFill>
                  <a:srgbClr val="4B4B59"/>
                </a:solidFill>
                <a:latin typeface="Arial"/>
                <a:cs typeface="Arial"/>
              </a:rPr>
              <a:t>"J</a:t>
            </a:r>
            <a:r>
              <a:rPr dirty="0" sz="1500" spc="-105" b="1">
                <a:solidFill>
                  <a:srgbClr val="2B2D2F"/>
                </a:solidFill>
                <a:latin typeface="Arial"/>
                <a:cs typeface="Arial"/>
              </a:rPr>
              <a:t>-</a:t>
            </a:r>
            <a:r>
              <a:rPr dirty="0" sz="1500" spc="-55" b="1">
                <a:solidFill>
                  <a:srgbClr val="2B2D2F"/>
                </a:solidFill>
                <a:latin typeface="Arial"/>
                <a:cs typeface="Arial"/>
              </a:rPr>
              <a:t>3.5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553479" y="303107"/>
            <a:ext cx="1362710" cy="537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  <a:tab pos="1143000" algn="l"/>
              </a:tabLst>
            </a:pPr>
            <a:r>
              <a:rPr dirty="0" sz="1500" spc="-25" i="1">
                <a:solidFill>
                  <a:srgbClr val="9395A5"/>
                </a:solidFill>
                <a:latin typeface="Arial"/>
                <a:cs typeface="Arial"/>
              </a:rPr>
              <a:t>+:</a:t>
            </a:r>
            <a:r>
              <a:rPr dirty="0" sz="1500" i="1">
                <a:solidFill>
                  <a:srgbClr val="9395A5"/>
                </a:solidFill>
                <a:latin typeface="Arial"/>
                <a:cs typeface="Arial"/>
              </a:rPr>
              <a:t>	</a:t>
            </a:r>
            <a:r>
              <a:rPr dirty="0" sz="1450" b="1">
                <a:solidFill>
                  <a:srgbClr val="9395A5"/>
                </a:solidFill>
                <a:latin typeface="Arial"/>
                <a:cs typeface="Arial"/>
              </a:rPr>
              <a:t>GPT-</a:t>
            </a:r>
            <a:r>
              <a:rPr dirty="0" sz="1450" spc="-50" b="1">
                <a:solidFill>
                  <a:srgbClr val="9395A5"/>
                </a:solidFill>
                <a:latin typeface="Arial"/>
                <a:cs typeface="Arial"/>
              </a:rPr>
              <a:t>4</a:t>
            </a:r>
            <a:r>
              <a:rPr dirty="0" sz="1450" b="1">
                <a:solidFill>
                  <a:srgbClr val="9395A5"/>
                </a:solidFill>
                <a:latin typeface="Arial"/>
                <a:cs typeface="Arial"/>
              </a:rPr>
              <a:t>	</a:t>
            </a:r>
            <a:r>
              <a:rPr dirty="0" sz="3350" spc="-455">
                <a:solidFill>
                  <a:srgbClr val="9395A5"/>
                </a:solidFill>
                <a:latin typeface="Arial"/>
                <a:cs typeface="Arial"/>
              </a:rPr>
              <a:t>■</a:t>
            </a:r>
            <a:endParaRPr sz="33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939757" y="7026624"/>
            <a:ext cx="2713355" cy="60452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600"/>
              </a:spcBef>
            </a:pPr>
            <a:r>
              <a:rPr dirty="0" sz="1450" spc="-80" b="1">
                <a:solidFill>
                  <a:srgbClr val="4B4B59"/>
                </a:solidFill>
                <a:latin typeface="Arial"/>
                <a:cs typeface="Arial"/>
              </a:rPr>
              <a:t>Gi</a:t>
            </a:r>
            <a:r>
              <a:rPr dirty="0" sz="1450" spc="-80" b="1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dirty="0" sz="1450" spc="-80" b="1">
                <a:solidFill>
                  <a:srgbClr val="4B4B59"/>
                </a:solidFill>
                <a:latin typeface="Arial"/>
                <a:cs typeface="Arial"/>
              </a:rPr>
              <a:t>ve</a:t>
            </a:r>
            <a:r>
              <a:rPr dirty="0" sz="1450" spc="-95" b="1">
                <a:solidFill>
                  <a:srgbClr val="4B4B59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4B4B59"/>
                </a:solidFill>
                <a:latin typeface="Arial"/>
                <a:cs typeface="Arial"/>
              </a:rPr>
              <a:t>me</a:t>
            </a:r>
            <a:r>
              <a:rPr dirty="0" sz="1450" spc="60" b="1">
                <a:solidFill>
                  <a:srgbClr val="4B4B59"/>
                </a:solidFill>
                <a:latin typeface="Arial"/>
                <a:cs typeface="Arial"/>
              </a:rPr>
              <a:t> </a:t>
            </a:r>
            <a:r>
              <a:rPr dirty="0" sz="1450" spc="45" b="1">
                <a:solidFill>
                  <a:srgbClr val="6D6E7C"/>
                </a:solidFill>
                <a:latin typeface="Arial"/>
                <a:cs typeface="Arial"/>
              </a:rPr>
              <a:t>i</a:t>
            </a:r>
            <a:r>
              <a:rPr dirty="0" sz="1450" spc="45" b="1">
                <a:solidFill>
                  <a:srgbClr val="4B4B59"/>
                </a:solidFill>
                <a:latin typeface="Arial"/>
                <a:cs typeface="Arial"/>
              </a:rPr>
              <a:t>deas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for</a:t>
            </a:r>
            <a:r>
              <a:rPr dirty="0" sz="1500" spc="16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what</a:t>
            </a:r>
            <a:r>
              <a:rPr dirty="0" sz="1500" spc="-8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to</a:t>
            </a:r>
            <a:r>
              <a:rPr dirty="0" sz="1500" spc="19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do</a:t>
            </a:r>
            <a:r>
              <a:rPr dirty="0" sz="1500" spc="2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ACAEB3"/>
                </a:solidFill>
                <a:latin typeface="Arial"/>
                <a:cs typeface="Arial"/>
              </a:rPr>
              <a:t>with</a:t>
            </a:r>
            <a:r>
              <a:rPr dirty="0" sz="1500" spc="-8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ACAEB3"/>
                </a:solidFill>
                <a:latin typeface="Arial"/>
                <a:cs typeface="Arial"/>
              </a:rPr>
              <a:t>my</a:t>
            </a:r>
            <a:r>
              <a:rPr dirty="0" sz="1500" spc="6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kids'</a:t>
            </a:r>
            <a:r>
              <a:rPr dirty="0" sz="1500" spc="-1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ACAEB3"/>
                </a:solidFill>
                <a:latin typeface="Arial"/>
                <a:cs typeface="Arial"/>
              </a:rPr>
              <a:t>art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401581" y="7035631"/>
            <a:ext cx="2455545" cy="59563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450" spc="20" b="1">
                <a:solidFill>
                  <a:srgbClr val="4B4B59"/>
                </a:solidFill>
                <a:latin typeface="Arial"/>
                <a:cs typeface="Arial"/>
              </a:rPr>
              <a:t>Design</a:t>
            </a:r>
            <a:r>
              <a:rPr dirty="0" sz="1450" spc="-10" b="1">
                <a:solidFill>
                  <a:srgbClr val="4B4B59"/>
                </a:solidFill>
                <a:latin typeface="Arial"/>
                <a:cs typeface="Arial"/>
              </a:rPr>
              <a:t> </a:t>
            </a:r>
            <a:r>
              <a:rPr dirty="0" sz="1450" spc="20" b="1">
                <a:solidFill>
                  <a:srgbClr val="4B4B59"/>
                </a:solidFill>
                <a:latin typeface="Arial"/>
                <a:cs typeface="Arial"/>
              </a:rPr>
              <a:t>a</a:t>
            </a:r>
            <a:r>
              <a:rPr dirty="0" sz="1450" spc="-20" b="1">
                <a:solidFill>
                  <a:srgbClr val="4B4B59"/>
                </a:solidFill>
                <a:latin typeface="Arial"/>
                <a:cs typeface="Arial"/>
              </a:rPr>
              <a:t> </a:t>
            </a:r>
            <a:r>
              <a:rPr dirty="0" sz="1450" spc="20" b="1">
                <a:solidFill>
                  <a:srgbClr val="4B4B59"/>
                </a:solidFill>
                <a:latin typeface="Arial"/>
                <a:cs typeface="Arial"/>
              </a:rPr>
              <a:t>database</a:t>
            </a:r>
            <a:r>
              <a:rPr dirty="0" sz="1450" spc="-80" b="1">
                <a:solidFill>
                  <a:srgbClr val="4B4B59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4B4B59"/>
                </a:solidFill>
                <a:latin typeface="Arial"/>
                <a:cs typeface="Arial"/>
              </a:rPr>
              <a:t>schema</a:t>
            </a:r>
            <a:endParaRPr sz="145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480"/>
              </a:spcBef>
            </a:pP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for</a:t>
            </a:r>
            <a:r>
              <a:rPr dirty="0" sz="1500" spc="254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an</a:t>
            </a:r>
            <a:r>
              <a:rPr dirty="0" sz="1500" spc="-1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online</a:t>
            </a:r>
            <a:r>
              <a:rPr dirty="0" sz="1500" spc="9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merch</a:t>
            </a:r>
            <a:r>
              <a:rPr dirty="0" sz="1500" spc="5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ACAEB3"/>
                </a:solidFill>
                <a:latin typeface="Arial"/>
                <a:cs typeface="Arial"/>
              </a:rPr>
              <a:t>store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937155" y="8088306"/>
            <a:ext cx="230378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b="1">
                <a:solidFill>
                  <a:srgbClr val="4B4B59"/>
                </a:solidFill>
                <a:latin typeface="Arial"/>
                <a:cs typeface="Arial"/>
              </a:rPr>
              <a:t>Exp</a:t>
            </a:r>
            <a:r>
              <a:rPr dirty="0" sz="1450" b="1">
                <a:solidFill>
                  <a:srgbClr val="6D6E7C"/>
                </a:solidFill>
                <a:latin typeface="Arial"/>
                <a:cs typeface="Arial"/>
              </a:rPr>
              <a:t>l</a:t>
            </a:r>
            <a:r>
              <a:rPr dirty="0" sz="1450" b="1">
                <a:solidFill>
                  <a:srgbClr val="4B4B59"/>
                </a:solidFill>
                <a:latin typeface="Arial"/>
                <a:cs typeface="Arial"/>
              </a:rPr>
              <a:t>ain</a:t>
            </a:r>
            <a:r>
              <a:rPr dirty="0" sz="1450" spc="80" b="1">
                <a:solidFill>
                  <a:srgbClr val="4B4B59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4B4B59"/>
                </a:solidFill>
                <a:latin typeface="Arial"/>
                <a:cs typeface="Arial"/>
              </a:rPr>
              <a:t>supe</a:t>
            </a:r>
            <a:r>
              <a:rPr dirty="0" sz="1450" spc="-10" b="1">
                <a:solidFill>
                  <a:srgbClr val="6D6E7C"/>
                </a:solidFill>
                <a:latin typeface="Arial"/>
                <a:cs typeface="Arial"/>
              </a:rPr>
              <a:t>r</a:t>
            </a:r>
            <a:r>
              <a:rPr dirty="0" sz="1450" spc="-10" b="1">
                <a:solidFill>
                  <a:srgbClr val="4B4B59"/>
                </a:solidFill>
                <a:latin typeface="Arial"/>
                <a:cs typeface="Arial"/>
              </a:rPr>
              <a:t>conductors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960260" y="8371066"/>
            <a:ext cx="288925" cy="260350"/>
          </a:xfrm>
          <a:custGeom>
            <a:avLst/>
            <a:gdLst/>
            <a:ahLst/>
            <a:cxnLst/>
            <a:rect l="l" t="t" r="r" b="b"/>
            <a:pathLst>
              <a:path w="288925" h="260350">
                <a:moveTo>
                  <a:pt x="288324" y="260353"/>
                </a:moveTo>
                <a:lnTo>
                  <a:pt x="0" y="260353"/>
                </a:lnTo>
                <a:lnTo>
                  <a:pt x="0" y="0"/>
                </a:lnTo>
                <a:lnTo>
                  <a:pt x="288324" y="0"/>
                </a:lnTo>
                <a:lnTo>
                  <a:pt x="288324" y="260353"/>
                </a:lnTo>
                <a:close/>
              </a:path>
            </a:pathLst>
          </a:custGeom>
          <a:solidFill>
            <a:srgbClr val="E9E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947560" y="8365913"/>
            <a:ext cx="181991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like</a:t>
            </a:r>
            <a:r>
              <a:rPr dirty="0" sz="1500" spc="-9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ACAEB3"/>
                </a:solidFill>
                <a:latin typeface="Arial"/>
                <a:cs typeface="Arial"/>
              </a:rPr>
              <a:t>I'm</a:t>
            </a:r>
            <a:r>
              <a:rPr dirty="0" sz="1500" spc="-1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five</a:t>
            </a:r>
            <a:r>
              <a:rPr dirty="0" sz="1500" spc="-6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years</a:t>
            </a:r>
            <a:r>
              <a:rPr dirty="0" sz="1500" spc="9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ACAEB3"/>
                </a:solidFill>
                <a:latin typeface="Arial"/>
                <a:cs typeface="Arial"/>
              </a:rPr>
              <a:t>old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401581" y="8033946"/>
            <a:ext cx="4693285" cy="58674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450" b="1">
                <a:solidFill>
                  <a:srgbClr val="4B4B59"/>
                </a:solidFill>
                <a:latin typeface="Arial"/>
                <a:cs typeface="Arial"/>
              </a:rPr>
              <a:t>Plan</a:t>
            </a:r>
            <a:r>
              <a:rPr dirty="0" sz="1450" spc="-45" b="1">
                <a:solidFill>
                  <a:srgbClr val="4B4B59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4B4B59"/>
                </a:solidFill>
                <a:latin typeface="Arial"/>
                <a:cs typeface="Arial"/>
              </a:rPr>
              <a:t>a</a:t>
            </a:r>
            <a:r>
              <a:rPr dirty="0" sz="1450" spc="40" b="1">
                <a:solidFill>
                  <a:srgbClr val="4B4B59"/>
                </a:solidFill>
                <a:latin typeface="Arial"/>
                <a:cs typeface="Arial"/>
              </a:rPr>
              <a:t> </a:t>
            </a:r>
            <a:r>
              <a:rPr dirty="0" sz="1450" spc="35" b="1">
                <a:solidFill>
                  <a:srgbClr val="4B4B59"/>
                </a:solidFill>
                <a:latin typeface="Arial"/>
                <a:cs typeface="Arial"/>
              </a:rPr>
              <a:t>trip</a:t>
            </a:r>
            <a:endParaRPr sz="145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445"/>
              </a:spcBef>
            </a:pPr>
            <a:r>
              <a:rPr dirty="0" sz="1500" spc="65">
                <a:solidFill>
                  <a:srgbClr val="ACAEB3"/>
                </a:solidFill>
                <a:latin typeface="Arial"/>
                <a:cs typeface="Arial"/>
              </a:rPr>
              <a:t>to</a:t>
            </a:r>
            <a:r>
              <a:rPr dirty="0" sz="1500" spc="9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ACAEB3"/>
                </a:solidFill>
                <a:latin typeface="Arial"/>
                <a:cs typeface="Arial"/>
              </a:rPr>
              <a:t>explore</a:t>
            </a:r>
            <a:r>
              <a:rPr dirty="0" sz="1500" spc="5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ACAEB3"/>
                </a:solidFill>
                <a:latin typeface="Arial"/>
                <a:cs typeface="Arial"/>
              </a:rPr>
              <a:t>the</a:t>
            </a:r>
            <a:r>
              <a:rPr dirty="0" sz="1500" spc="3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ACAEB3"/>
                </a:solidFill>
                <a:latin typeface="Arial"/>
                <a:cs typeface="Arial"/>
              </a:rPr>
              <a:t>rock</a:t>
            </a:r>
            <a:r>
              <a:rPr dirty="0" sz="1500" spc="3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ACAEB3"/>
                </a:solidFill>
                <a:latin typeface="Arial"/>
                <a:cs typeface="Arial"/>
              </a:rPr>
              <a:t>formations</a:t>
            </a:r>
            <a:r>
              <a:rPr dirty="0" sz="1500" spc="14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ACAEB3"/>
                </a:solidFill>
                <a:latin typeface="Arial"/>
                <a:cs typeface="Arial"/>
              </a:rPr>
              <a:t>in</a:t>
            </a:r>
            <a:r>
              <a:rPr dirty="0" sz="1500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ACAEB3"/>
                </a:solidFill>
                <a:latin typeface="Arial"/>
                <a:cs typeface="Arial"/>
              </a:rPr>
              <a:t>Cappadocia,</a:t>
            </a:r>
            <a:r>
              <a:rPr dirty="0" sz="1500" spc="75">
                <a:solidFill>
                  <a:srgbClr val="ACAEB3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ACAEB3"/>
                </a:solidFill>
                <a:latin typeface="Arial"/>
                <a:cs typeface="Arial"/>
              </a:rPr>
              <a:t>Turkey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881174" y="9256493"/>
            <a:ext cx="169227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9395A5"/>
                </a:solidFill>
                <a:latin typeface="Arial"/>
                <a:cs typeface="Arial"/>
              </a:rPr>
              <a:t>Send</a:t>
            </a:r>
            <a:r>
              <a:rPr dirty="0" sz="1700" spc="65">
                <a:solidFill>
                  <a:srgbClr val="9395A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9395A5"/>
                </a:solidFill>
                <a:latin typeface="Arial"/>
                <a:cs typeface="Arial"/>
              </a:rPr>
              <a:t>a</a:t>
            </a:r>
            <a:r>
              <a:rPr dirty="0" sz="1700" spc="-125">
                <a:solidFill>
                  <a:srgbClr val="9395A5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9395A5"/>
                </a:solidFill>
                <a:latin typeface="Arial"/>
                <a:cs typeface="Arial"/>
              </a:rPr>
              <a:t>message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7793944" y="9550131"/>
            <a:ext cx="1905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300" spc="-100">
                <a:solidFill>
                  <a:srgbClr val="6D6E7C"/>
                </a:solidFill>
                <a:latin typeface="Arial"/>
                <a:cs typeface="Arial"/>
              </a:rPr>
              <a:t>?</a:t>
            </a:r>
            <a:r>
              <a:rPr dirty="0" baseline="-8838" sz="3300" spc="-150">
                <a:solidFill>
                  <a:srgbClr val="4B4B59"/>
                </a:solidFill>
                <a:latin typeface="Arial"/>
                <a:cs typeface="Arial"/>
              </a:rPr>
              <a:t>.</a:t>
            </a:r>
            <a:endParaRPr baseline="-8838"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120122" y="9930281"/>
            <a:ext cx="1007364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>
                <a:solidFill>
                  <a:srgbClr val="6D6E7C"/>
                </a:solidFill>
                <a:latin typeface="Arial"/>
                <a:cs typeface="Arial"/>
              </a:rPr>
              <a:t>Free</a:t>
            </a:r>
            <a:r>
              <a:rPr dirty="0" sz="1300" spc="25">
                <a:solidFill>
                  <a:srgbClr val="6D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D6E7C"/>
                </a:solidFill>
                <a:latin typeface="Arial"/>
                <a:cs typeface="Arial"/>
              </a:rPr>
              <a:t>Research</a:t>
            </a:r>
            <a:r>
              <a:rPr dirty="0" sz="1300" spc="140">
                <a:solidFill>
                  <a:srgbClr val="6D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D6E7C"/>
                </a:solidFill>
                <a:latin typeface="Arial"/>
                <a:cs typeface="Arial"/>
              </a:rPr>
              <a:t>Prev</a:t>
            </a:r>
            <a:r>
              <a:rPr dirty="0" sz="1300">
                <a:solidFill>
                  <a:srgbClr val="4B4B59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6D6E7C"/>
                </a:solidFill>
                <a:latin typeface="Arial"/>
                <a:cs typeface="Arial"/>
              </a:rPr>
              <a:t>ew.</a:t>
            </a:r>
            <a:r>
              <a:rPr dirty="0" sz="1300" spc="-114">
                <a:solidFill>
                  <a:srgbClr val="6D6E7C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6D6E7C"/>
                </a:solidFill>
                <a:latin typeface="Arial"/>
                <a:cs typeface="Arial"/>
              </a:rPr>
              <a:t>ChatGPT</a:t>
            </a:r>
            <a:r>
              <a:rPr dirty="0" sz="1300" spc="65">
                <a:solidFill>
                  <a:srgbClr val="6D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D6E7C"/>
                </a:solidFill>
                <a:latin typeface="Arial"/>
                <a:cs typeface="Arial"/>
              </a:rPr>
              <a:t>may</a:t>
            </a:r>
            <a:r>
              <a:rPr dirty="0" sz="1300" spc="10">
                <a:solidFill>
                  <a:srgbClr val="6D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D6E7C"/>
                </a:solidFill>
                <a:latin typeface="Arial"/>
                <a:cs typeface="Arial"/>
              </a:rPr>
              <a:t>produce</a:t>
            </a:r>
            <a:r>
              <a:rPr dirty="0" sz="1300" spc="110">
                <a:solidFill>
                  <a:srgbClr val="6D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80828E"/>
                </a:solidFill>
                <a:latin typeface="Arial"/>
                <a:cs typeface="Arial"/>
              </a:rPr>
              <a:t>inaccurate</a:t>
            </a:r>
            <a:r>
              <a:rPr dirty="0" sz="1300" spc="150">
                <a:solidFill>
                  <a:srgbClr val="80828E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D6E7C"/>
                </a:solidFill>
                <a:latin typeface="Arial"/>
                <a:cs typeface="Arial"/>
              </a:rPr>
              <a:t>informat</a:t>
            </a:r>
            <a:r>
              <a:rPr dirty="0" sz="1300">
                <a:solidFill>
                  <a:srgbClr val="9395A5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6D6E7C"/>
                </a:solidFill>
                <a:latin typeface="Arial"/>
                <a:cs typeface="Arial"/>
              </a:rPr>
              <a:t>o</a:t>
            </a:r>
            <a:r>
              <a:rPr dirty="0" sz="1300">
                <a:solidFill>
                  <a:srgbClr val="4B4B59"/>
                </a:solidFill>
                <a:latin typeface="Arial"/>
                <a:cs typeface="Arial"/>
              </a:rPr>
              <a:t>n</a:t>
            </a:r>
            <a:r>
              <a:rPr dirty="0" sz="1300" spc="90">
                <a:solidFill>
                  <a:srgbClr val="4B4B5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D6E7C"/>
                </a:solidFill>
                <a:latin typeface="Arial"/>
                <a:cs typeface="Arial"/>
              </a:rPr>
              <a:t>about</a:t>
            </a:r>
            <a:r>
              <a:rPr dirty="0" sz="1300" spc="204">
                <a:solidFill>
                  <a:srgbClr val="6D6E7C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D6E7C"/>
                </a:solidFill>
                <a:latin typeface="Arial"/>
                <a:cs typeface="Arial"/>
              </a:rPr>
              <a:t>people,</a:t>
            </a:r>
            <a:r>
              <a:rPr dirty="0" sz="1300" spc="-45">
                <a:solidFill>
                  <a:srgbClr val="6D6E7C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6D6E7C"/>
                </a:solidFill>
                <a:latin typeface="Arial"/>
                <a:cs typeface="Arial"/>
              </a:rPr>
              <a:t>p</a:t>
            </a:r>
            <a:r>
              <a:rPr dirty="0" sz="1300" spc="50">
                <a:solidFill>
                  <a:srgbClr val="4B4B59"/>
                </a:solidFill>
                <a:latin typeface="Arial"/>
                <a:cs typeface="Arial"/>
              </a:rPr>
              <a:t>l</a:t>
            </a:r>
            <a:r>
              <a:rPr dirty="0" sz="1300" spc="50">
                <a:solidFill>
                  <a:srgbClr val="80828E"/>
                </a:solidFill>
                <a:latin typeface="Arial"/>
                <a:cs typeface="Arial"/>
              </a:rPr>
              <a:t>aces,</a:t>
            </a:r>
            <a:r>
              <a:rPr dirty="0" sz="1300" spc="50">
                <a:solidFill>
                  <a:srgbClr val="6D6E7C"/>
                </a:solidFill>
                <a:latin typeface="Arial"/>
                <a:cs typeface="Arial"/>
              </a:rPr>
              <a:t>o</a:t>
            </a:r>
            <a:r>
              <a:rPr dirty="0" sz="1300" spc="50">
                <a:solidFill>
                  <a:srgbClr val="9395A5"/>
                </a:solidFill>
                <a:latin typeface="Arial"/>
                <a:cs typeface="Arial"/>
              </a:rPr>
              <a:t>r</a:t>
            </a:r>
            <a:r>
              <a:rPr dirty="0" sz="1300" spc="-30">
                <a:solidFill>
                  <a:srgbClr val="9395A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6D6E7C"/>
                </a:solidFill>
                <a:latin typeface="Arial"/>
                <a:cs typeface="Arial"/>
              </a:rPr>
              <a:t>facts</a:t>
            </a:r>
            <a:r>
              <a:rPr dirty="0" sz="1300">
                <a:solidFill>
                  <a:srgbClr val="4B4B59"/>
                </a:solidFill>
                <a:latin typeface="Arial"/>
                <a:cs typeface="Arial"/>
              </a:rPr>
              <a:t>.</a:t>
            </a:r>
            <a:r>
              <a:rPr dirty="0" sz="1300" spc="-120">
                <a:solidFill>
                  <a:srgbClr val="4B4B59"/>
                </a:solid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6D6E7C"/>
                </a:solidFill>
                <a:uFill>
                  <a:solidFill>
                    <a:srgbClr val="4B4B59"/>
                  </a:solidFill>
                </a:uFill>
                <a:latin typeface="Arial"/>
                <a:cs typeface="Arial"/>
              </a:rPr>
              <a:t>ChatGPTSeRtember</a:t>
            </a:r>
            <a:r>
              <a:rPr dirty="0" u="heavy" sz="1300" spc="105">
                <a:solidFill>
                  <a:srgbClr val="6D6E7C"/>
                </a:solidFill>
                <a:uFill>
                  <a:solidFill>
                    <a:srgbClr val="4B4B59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 spc="55">
                <a:solidFill>
                  <a:srgbClr val="6D6E7C"/>
                </a:solidFill>
                <a:uFill>
                  <a:solidFill>
                    <a:srgbClr val="4B4B59"/>
                  </a:solidFill>
                </a:uFill>
                <a:latin typeface="Arial"/>
                <a:cs typeface="Arial"/>
              </a:rPr>
              <a:t>25</a:t>
            </a:r>
            <a:r>
              <a:rPr dirty="0" u="heavy" sz="1300" spc="-75">
                <a:solidFill>
                  <a:srgbClr val="6D6E7C"/>
                </a:solidFill>
                <a:uFill>
                  <a:solidFill>
                    <a:srgbClr val="4B4B59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 spc="-10">
                <a:solidFill>
                  <a:srgbClr val="6D6E7C"/>
                </a:solidFill>
                <a:uFill>
                  <a:solidFill>
                    <a:srgbClr val="4B4B59"/>
                  </a:solidFill>
                </a:uFill>
                <a:latin typeface="Arial"/>
                <a:cs typeface="Arial"/>
              </a:rPr>
              <a:t>Versio</a:t>
            </a:r>
            <a:r>
              <a:rPr dirty="0" u="heavy" sz="1300" spc="-10">
                <a:solidFill>
                  <a:srgbClr val="4B4B59"/>
                </a:solidFill>
                <a:uFill>
                  <a:solidFill>
                    <a:srgbClr val="4B4B59"/>
                  </a:solidFill>
                </a:uFill>
                <a:latin typeface="Arial"/>
                <a:cs typeface="Arial"/>
              </a:rPr>
              <a:t>n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1437" y="206138"/>
            <a:ext cx="402738" cy="3984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0160" y="1122164"/>
            <a:ext cx="810053" cy="50839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93585" y="1108423"/>
            <a:ext cx="1981835" cy="0"/>
          </a:xfrm>
          <a:custGeom>
            <a:avLst/>
            <a:gdLst/>
            <a:ahLst/>
            <a:cxnLst/>
            <a:rect l="l" t="t" r="r" b="b"/>
            <a:pathLst>
              <a:path w="1981835" h="0">
                <a:moveTo>
                  <a:pt x="0" y="0"/>
                </a:moveTo>
                <a:lnTo>
                  <a:pt x="1981655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66125" y="1612237"/>
            <a:ext cx="1890395" cy="0"/>
          </a:xfrm>
          <a:custGeom>
            <a:avLst/>
            <a:gdLst/>
            <a:ahLst/>
            <a:cxnLst/>
            <a:rect l="l" t="t" r="r" b="b"/>
            <a:pathLst>
              <a:path w="1890395" h="0">
                <a:moveTo>
                  <a:pt x="0" y="0"/>
                </a:moveTo>
                <a:lnTo>
                  <a:pt x="189012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210560" y="245346"/>
            <a:ext cx="14617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44AC8C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10398" y="245346"/>
            <a:ext cx="13049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90">
                <a:solidFill>
                  <a:srgbClr val="808090"/>
                </a:solidFill>
                <a:latin typeface="Arial"/>
                <a:cs typeface="Arial"/>
              </a:rPr>
              <a:t>API</a:t>
            </a:r>
            <a:r>
              <a:rPr dirty="0" sz="1500" spc="16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647184" y="245346"/>
            <a:ext cx="93471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9CA1AE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906122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301025" y="245346"/>
            <a:ext cx="10915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F</a:t>
            </a:r>
            <a:r>
              <a:rPr dirty="0" sz="1500" spc="70">
                <a:solidFill>
                  <a:srgbClr val="9CA1AE"/>
                </a:solidFill>
                <a:latin typeface="Arial"/>
                <a:cs typeface="Arial"/>
              </a:rPr>
              <a:t>i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ne-</a:t>
            </a: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44AC8C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315554" y="203616"/>
            <a:ext cx="97790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CA1AE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9CA1AE"/>
                </a:solidFill>
                <a:latin typeface="Arial"/>
                <a:cs typeface="Arial"/>
              </a:rPr>
              <a:t>  </a:t>
            </a:r>
            <a:r>
              <a:rPr dirty="0" sz="1500" spc="65">
                <a:solidFill>
                  <a:srgbClr val="808090"/>
                </a:solidFill>
                <a:latin typeface="Arial"/>
                <a:cs typeface="Arial"/>
              </a:rPr>
              <a:t>Forum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604083" y="190894"/>
            <a:ext cx="8629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9CA1AE"/>
                </a:solidFill>
                <a:latin typeface="Arial"/>
                <a:cs typeface="Arial"/>
              </a:rPr>
              <a:t>(i)</a:t>
            </a:r>
            <a:r>
              <a:rPr dirty="0" sz="2000" spc="-10" i="1">
                <a:solidFill>
                  <a:srgbClr val="9CA1AE"/>
                </a:solidFill>
                <a:latin typeface="Arial"/>
                <a:cs typeface="Arial"/>
              </a:rPr>
              <a:t>  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Help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7281969" y="254506"/>
            <a:ext cx="6946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464952"/>
                </a:solidFill>
                <a:latin typeface="Arial"/>
                <a:cs typeface="Arial"/>
              </a:rPr>
              <a:t>Lupo.ai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25089" y="1456513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765" y="0"/>
                </a:lnTo>
              </a:path>
            </a:pathLst>
          </a:custGeom>
          <a:ln w="12722">
            <a:solidFill>
              <a:srgbClr val="C6C6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312389" y="1176639"/>
            <a:ext cx="128651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dirty="0" sz="2100">
                <a:solidFill>
                  <a:srgbClr val="C6C6D3"/>
                </a:solidFill>
                <a:latin typeface="Arial"/>
                <a:cs typeface="Arial"/>
              </a:rPr>
              <a:t>[</a:t>
            </a:r>
            <a:r>
              <a:rPr dirty="0" sz="2100" spc="135">
                <a:solidFill>
                  <a:srgbClr val="C6C6D3"/>
                </a:solidFill>
                <a:latin typeface="Arial"/>
                <a:cs typeface="Arial"/>
              </a:rPr>
              <a:t> </a:t>
            </a:r>
            <a:r>
              <a:rPr dirty="0" sz="2100" spc="-50">
                <a:solidFill>
                  <a:srgbClr val="B5B5BF"/>
                </a:solidFill>
                <a:latin typeface="Arial"/>
                <a:cs typeface="Arial"/>
              </a:rPr>
              <a:t>Q</a:t>
            </a:r>
            <a:r>
              <a:rPr dirty="0" sz="2100">
                <a:solidFill>
                  <a:srgbClr val="B5B5BF"/>
                </a:solidFill>
                <a:latin typeface="Arial"/>
                <a:cs typeface="Arial"/>
              </a:rPr>
              <a:t>	</a:t>
            </a:r>
            <a:r>
              <a:rPr dirty="0" sz="1750" spc="45">
                <a:solidFill>
                  <a:srgbClr val="9CA1AE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365249" y="1233890"/>
            <a:ext cx="99123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b="1">
                <a:solidFill>
                  <a:srgbClr val="313134"/>
                </a:solidFill>
                <a:latin typeface="Arial"/>
                <a:cs typeface="Arial"/>
              </a:rPr>
              <a:t>GPT</a:t>
            </a:r>
            <a:r>
              <a:rPr dirty="0" sz="2550" b="1">
                <a:solidFill>
                  <a:srgbClr val="464952"/>
                </a:solidFill>
                <a:latin typeface="Arial"/>
                <a:cs typeface="Arial"/>
              </a:rPr>
              <a:t>-</a:t>
            </a:r>
            <a:r>
              <a:rPr dirty="0" sz="2550" spc="-50" b="1">
                <a:solidFill>
                  <a:srgbClr val="313134"/>
                </a:solidFill>
                <a:latin typeface="Arial"/>
                <a:cs typeface="Arial"/>
              </a:rPr>
              <a:t>4</a:t>
            </a:r>
            <a:endParaRPr sz="25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0936" y="1885794"/>
            <a:ext cx="128778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464952"/>
                </a:solidFill>
                <a:latin typeface="Arial"/>
                <a:cs typeface="Arial"/>
              </a:rPr>
              <a:t>G</a:t>
            </a:r>
            <a:r>
              <a:rPr dirty="0" sz="1300">
                <a:solidFill>
                  <a:srgbClr val="313134"/>
                </a:solidFill>
                <a:latin typeface="Arial"/>
                <a:cs typeface="Arial"/>
              </a:rPr>
              <a:t>ET</a:t>
            </a:r>
            <a:r>
              <a:rPr dirty="0" sz="1300" spc="235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350" spc="-10" b="1">
                <a:solidFill>
                  <a:srgbClr val="313134"/>
                </a:solidFill>
                <a:latin typeface="Arial"/>
                <a:cs typeface="Arial"/>
              </a:rPr>
              <a:t>STARTED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1961" y="2365945"/>
            <a:ext cx="1221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808090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1496" y="2823958"/>
            <a:ext cx="9766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Quickstart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4928" y="3281970"/>
            <a:ext cx="82994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Libraries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4547" y="3739984"/>
            <a:ext cx="6775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555433" y="2207423"/>
            <a:ext cx="9739630" cy="72199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584835" marR="5080" indent="-572770">
              <a:lnSpc>
                <a:spcPts val="2740"/>
              </a:lnSpc>
              <a:spcBef>
                <a:spcPts val="200"/>
              </a:spcBef>
              <a:tabLst>
                <a:tab pos="576580" algn="l"/>
              </a:tabLst>
            </a:pPr>
            <a:r>
              <a:rPr dirty="0" sz="2450" b="1">
                <a:solidFill>
                  <a:srgbClr val="70727C"/>
                </a:solidFill>
                <a:latin typeface="Arial"/>
                <a:cs typeface="Arial"/>
              </a:rPr>
              <a:t>0	</a:t>
            </a:r>
            <a:r>
              <a:rPr dirty="0" sz="1750" spc="-145">
                <a:solidFill>
                  <a:srgbClr val="313134"/>
                </a:solidFill>
                <a:latin typeface="Arial"/>
                <a:cs typeface="Arial"/>
              </a:rPr>
              <a:t>GPT</a:t>
            </a:r>
            <a:r>
              <a:rPr dirty="0" sz="1750" spc="-145">
                <a:solidFill>
                  <a:srgbClr val="595B64"/>
                </a:solidFill>
                <a:latin typeface="Arial"/>
                <a:cs typeface="Arial"/>
              </a:rPr>
              <a:t>...</a:t>
            </a:r>
            <a:r>
              <a:rPr dirty="0" sz="1750" spc="-145">
                <a:solidFill>
                  <a:srgbClr val="464952"/>
                </a:solidFill>
                <a:latin typeface="Arial"/>
                <a:cs typeface="Arial"/>
              </a:rPr>
              <a:t>4</a:t>
            </a:r>
            <a:r>
              <a:rPr dirty="0" sz="1750" spc="-8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595B64"/>
                </a:solidFill>
                <a:latin typeface="Arial"/>
                <a:cs typeface="Arial"/>
              </a:rPr>
              <a:t>i</a:t>
            </a:r>
            <a:r>
              <a:rPr dirty="0" sz="1750" spc="65">
                <a:solidFill>
                  <a:srgbClr val="313134"/>
                </a:solidFill>
                <a:latin typeface="Arial"/>
                <a:cs typeface="Arial"/>
              </a:rPr>
              <a:t>s</a:t>
            </a:r>
            <a:r>
              <a:rPr dirty="0" sz="1750" spc="-10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313134"/>
                </a:solidFill>
                <a:latin typeface="Arial"/>
                <a:cs typeface="Arial"/>
              </a:rPr>
              <a:t>cur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rentl</a:t>
            </a:r>
            <a:r>
              <a:rPr dirty="0" sz="1750" spc="65">
                <a:solidFill>
                  <a:srgbClr val="313134"/>
                </a:solidFill>
                <a:latin typeface="Arial"/>
                <a:cs typeface="Arial"/>
              </a:rPr>
              <a:t>y</a:t>
            </a:r>
            <a:r>
              <a:rPr dirty="0" sz="1750" spc="35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13134"/>
                </a:solidFill>
                <a:latin typeface="Arial"/>
                <a:cs typeface="Arial"/>
              </a:rPr>
              <a:t>acc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e</a:t>
            </a:r>
            <a:r>
              <a:rPr dirty="0" sz="1750">
                <a:solidFill>
                  <a:srgbClr val="313134"/>
                </a:solidFill>
                <a:latin typeface="Arial"/>
                <a:cs typeface="Arial"/>
              </a:rPr>
              <a:t>s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si</a:t>
            </a:r>
            <a:r>
              <a:rPr dirty="0" sz="1750">
                <a:solidFill>
                  <a:srgbClr val="313134"/>
                </a:solidFill>
                <a:latin typeface="Arial"/>
                <a:cs typeface="Arial"/>
              </a:rPr>
              <a:t>bl</a:t>
            </a:r>
            <a:r>
              <a:rPr dirty="0" sz="1750">
                <a:latin typeface="Arial"/>
                <a:cs typeface="Arial"/>
              </a:rPr>
              <a:t>,</a:t>
            </a:r>
            <a:r>
              <a:rPr dirty="0" sz="1750">
                <a:solidFill>
                  <a:srgbClr val="313134"/>
                </a:solidFill>
                <a:latin typeface="Arial"/>
                <a:cs typeface="Arial"/>
              </a:rPr>
              <a:t>e</a:t>
            </a:r>
            <a:r>
              <a:rPr dirty="0" sz="1750" spc="-155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 spc="145">
                <a:solidFill>
                  <a:srgbClr val="464952"/>
                </a:solidFill>
                <a:latin typeface="Arial"/>
                <a:cs typeface="Arial"/>
              </a:rPr>
              <a:t>t</a:t>
            </a:r>
            <a:r>
              <a:rPr dirty="0" sz="1750" spc="145">
                <a:solidFill>
                  <a:srgbClr val="313134"/>
                </a:solidFill>
                <a:latin typeface="Arial"/>
                <a:cs typeface="Arial"/>
              </a:rPr>
              <a:t>o</a:t>
            </a:r>
            <a:r>
              <a:rPr dirty="0" sz="1750" spc="-120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th</a:t>
            </a:r>
            <a:r>
              <a:rPr dirty="0" sz="1750" spc="95">
                <a:solidFill>
                  <a:srgbClr val="313134"/>
                </a:solidFill>
                <a:latin typeface="Arial"/>
                <a:cs typeface="Arial"/>
              </a:rPr>
              <a:t>ose</a:t>
            </a:r>
            <a:r>
              <a:rPr dirty="0" sz="1750" spc="-5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313134"/>
                </a:solidFill>
                <a:latin typeface="Arial"/>
                <a:cs typeface="Arial"/>
              </a:rPr>
              <a:t>who</a:t>
            </a:r>
            <a:r>
              <a:rPr dirty="0" sz="1750" spc="-10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13134"/>
                </a:solidFill>
                <a:latin typeface="Arial"/>
                <a:cs typeface="Arial"/>
              </a:rPr>
              <a:t>have</a:t>
            </a:r>
            <a:r>
              <a:rPr dirty="0" sz="1750" spc="30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313134"/>
                </a:solidFill>
                <a:latin typeface="Arial"/>
                <a:cs typeface="Arial"/>
              </a:rPr>
              <a:t>made</a:t>
            </a:r>
            <a:r>
              <a:rPr dirty="0" sz="1750" spc="-30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13134"/>
                </a:solidFill>
                <a:latin typeface="Arial"/>
                <a:cs typeface="Arial"/>
              </a:rPr>
              <a:t>a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t</a:t>
            </a:r>
            <a:r>
              <a:rPr dirty="0" sz="1750" spc="254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13134"/>
                </a:solidFill>
                <a:latin typeface="Arial"/>
                <a:cs typeface="Arial"/>
              </a:rPr>
              <a:t>least</a:t>
            </a:r>
            <a:r>
              <a:rPr dirty="0" sz="1750" spc="175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AC8C"/>
                </a:solidFill>
                <a:latin typeface="Arial"/>
                <a:cs typeface="Arial"/>
              </a:rPr>
              <a:t>one</a:t>
            </a:r>
            <a:r>
              <a:rPr dirty="0" sz="1750" spc="-75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4AC8C"/>
                </a:solidFill>
                <a:latin typeface="Arial"/>
                <a:cs typeface="Arial"/>
              </a:rPr>
              <a:t>successful</a:t>
            </a:r>
            <a:r>
              <a:rPr dirty="0" sz="1750" spc="85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4AC8C"/>
                </a:solidFill>
                <a:latin typeface="Arial"/>
                <a:cs typeface="Arial"/>
              </a:rPr>
              <a:t>payment </a:t>
            </a:r>
            <a:r>
              <a:rPr dirty="0" sz="1750" spc="75">
                <a:solidFill>
                  <a:srgbClr val="313134"/>
                </a:solidFill>
                <a:latin typeface="Arial"/>
                <a:cs typeface="Arial"/>
              </a:rPr>
              <a:t>thro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u</a:t>
            </a:r>
            <a:r>
              <a:rPr dirty="0" sz="1750" spc="75">
                <a:solidFill>
                  <a:srgbClr val="313134"/>
                </a:solidFill>
                <a:latin typeface="Arial"/>
                <a:cs typeface="Arial"/>
              </a:rPr>
              <a:t>gh</a:t>
            </a:r>
            <a:r>
              <a:rPr dirty="0" sz="1750" spc="-145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o</a:t>
            </a:r>
            <a:r>
              <a:rPr dirty="0" sz="1750" spc="85">
                <a:solidFill>
                  <a:srgbClr val="313134"/>
                </a:solidFill>
                <a:latin typeface="Arial"/>
                <a:cs typeface="Arial"/>
              </a:rPr>
              <a:t>ur</a:t>
            </a:r>
            <a:r>
              <a:rPr dirty="0" sz="1750" spc="-114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952"/>
                </a:solidFill>
                <a:latin typeface="Arial"/>
                <a:cs typeface="Arial"/>
              </a:rPr>
              <a:t>d</a:t>
            </a:r>
            <a:r>
              <a:rPr dirty="0" sz="1750" spc="-10">
                <a:solidFill>
                  <a:srgbClr val="313134"/>
                </a:solidFill>
                <a:latin typeface="Arial"/>
                <a:cs typeface="Arial"/>
              </a:rPr>
              <a:t>ev</a:t>
            </a:r>
            <a:r>
              <a:rPr dirty="0" sz="1750" spc="-10">
                <a:latin typeface="Arial"/>
                <a:cs typeface="Arial"/>
              </a:rPr>
              <a:t>,</a:t>
            </a:r>
            <a:r>
              <a:rPr dirty="0" sz="1750" spc="-10">
                <a:solidFill>
                  <a:srgbClr val="313134"/>
                </a:solidFill>
                <a:latin typeface="Arial"/>
                <a:cs typeface="Arial"/>
              </a:rPr>
              <a:t>elo</a:t>
            </a:r>
            <a:r>
              <a:rPr dirty="0" sz="1750" spc="-10">
                <a:solidFill>
                  <a:srgbClr val="464952"/>
                </a:solidFill>
                <a:latin typeface="Arial"/>
                <a:cs typeface="Arial"/>
              </a:rPr>
              <a:t>p</a:t>
            </a:r>
            <a:r>
              <a:rPr dirty="0" sz="1750" spc="-10">
                <a:solidFill>
                  <a:srgbClr val="313134"/>
                </a:solidFill>
                <a:latin typeface="Arial"/>
                <a:cs typeface="Arial"/>
              </a:rPr>
              <a:t>er</a:t>
            </a:r>
            <a:r>
              <a:rPr dirty="0" sz="1750" spc="-70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313134"/>
                </a:solidFill>
                <a:latin typeface="Arial"/>
                <a:cs typeface="Arial"/>
              </a:rPr>
              <a:t>p</a:t>
            </a:r>
            <a:r>
              <a:rPr dirty="0" sz="1750" spc="85">
                <a:solidFill>
                  <a:srgbClr val="595B64"/>
                </a:solidFill>
                <a:latin typeface="Arial"/>
                <a:cs typeface="Arial"/>
              </a:rPr>
              <a:t>l</a:t>
            </a:r>
            <a:r>
              <a:rPr dirty="0" sz="1750" spc="85">
                <a:solidFill>
                  <a:srgbClr val="313134"/>
                </a:solidFill>
                <a:latin typeface="Arial"/>
                <a:cs typeface="Arial"/>
              </a:rPr>
              <a:t>atform.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04452" y="4165935"/>
            <a:ext cx="85216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03880" y="4568986"/>
            <a:ext cx="13849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Model</a:t>
            </a:r>
            <a:r>
              <a:rPr dirty="0" sz="1500" spc="9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08090"/>
                </a:solidFill>
                <a:latin typeface="Arial"/>
                <a:cs typeface="Arial"/>
              </a:rPr>
              <a:t>updates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03836" y="4973819"/>
            <a:ext cx="58483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44AC8C"/>
                </a:solidFill>
                <a:latin typeface="Arial"/>
                <a:cs typeface="Arial"/>
              </a:rPr>
              <a:t>GPT-</a:t>
            </a:r>
            <a:r>
              <a:rPr dirty="0" sz="1450" spc="-50">
                <a:solidFill>
                  <a:srgbClr val="44AC8C"/>
                </a:solidFill>
                <a:latin typeface="Arial"/>
                <a:cs typeface="Arial"/>
              </a:rPr>
              <a:t>4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03836" y="5372290"/>
            <a:ext cx="75692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08090"/>
                </a:solidFill>
                <a:latin typeface="Arial"/>
                <a:cs typeface="Arial"/>
              </a:rPr>
              <a:t>GPT-</a:t>
            </a:r>
            <a:r>
              <a:rPr dirty="0" sz="1450" spc="-25">
                <a:solidFill>
                  <a:srgbClr val="808090"/>
                </a:solidFill>
                <a:latin typeface="Arial"/>
                <a:cs typeface="Arial"/>
              </a:rPr>
              <a:t>3.5</a:t>
            </a:r>
            <a:endParaRPr sz="14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03499" y="5773561"/>
            <a:ext cx="777240" cy="653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DALL·E</a:t>
            </a:r>
            <a:endParaRPr sz="15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134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Whisper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03117" y="6575083"/>
            <a:ext cx="11811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Embeddings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03880" y="6973554"/>
            <a:ext cx="10560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Moderation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03836" y="7378386"/>
            <a:ext cx="58483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08090"/>
                </a:solidFill>
                <a:latin typeface="Arial"/>
                <a:cs typeface="Arial"/>
              </a:rPr>
              <a:t>GPT-</a:t>
            </a:r>
            <a:r>
              <a:rPr dirty="0" sz="1450" spc="-50">
                <a:solidFill>
                  <a:srgbClr val="808090"/>
                </a:solidFill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02736" y="7775076"/>
            <a:ext cx="20320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How</a:t>
            </a:r>
            <a:r>
              <a:rPr dirty="0" sz="1500" spc="13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we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use</a:t>
            </a:r>
            <a:r>
              <a:rPr dirty="0" sz="1500" spc="12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your</a:t>
            </a:r>
            <a:r>
              <a:rPr dirty="0" sz="1500" spc="7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03117" y="8173547"/>
            <a:ext cx="21291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Endpoint</a:t>
            </a:r>
            <a:r>
              <a:rPr dirty="0" sz="1500" spc="10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08090"/>
                </a:solidFill>
                <a:latin typeface="Arial"/>
                <a:cs typeface="Arial"/>
              </a:rPr>
              <a:t>compatibility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34165" y="8608659"/>
            <a:ext cx="12503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Deprecations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35310" y="9066672"/>
            <a:ext cx="8083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Tutorials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34165" y="9524685"/>
            <a:ext cx="7461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Pol</a:t>
            </a:r>
            <a:r>
              <a:rPr dirty="0" sz="1500" spc="45">
                <a:solidFill>
                  <a:srgbClr val="9CA1AE"/>
                </a:solidFill>
                <a:latin typeface="Arial"/>
                <a:cs typeface="Arial"/>
              </a:rPr>
              <a:t>i</a:t>
            </a: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cies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359864" y="3448639"/>
            <a:ext cx="10807065" cy="17475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8415" marR="5080" indent="-6350">
              <a:lnSpc>
                <a:spcPct val="128800"/>
              </a:lnSpc>
              <a:spcBef>
                <a:spcPts val="135"/>
              </a:spcBef>
              <a:tabLst>
                <a:tab pos="5276215" algn="l"/>
              </a:tabLst>
            </a:pPr>
            <a:r>
              <a:rPr dirty="0" sz="1750" spc="-180">
                <a:solidFill>
                  <a:srgbClr val="464952"/>
                </a:solidFill>
                <a:latin typeface="Arial"/>
                <a:cs typeface="Arial"/>
              </a:rPr>
              <a:t>G</a:t>
            </a:r>
            <a:r>
              <a:rPr dirty="0" sz="1750" spc="-180">
                <a:solidFill>
                  <a:srgbClr val="9CA1AE"/>
                </a:solidFill>
                <a:latin typeface="Arial"/>
                <a:cs typeface="Arial"/>
              </a:rPr>
              <a:t>,</a:t>
            </a:r>
            <a:r>
              <a:rPr dirty="0" sz="1750" spc="-180">
                <a:solidFill>
                  <a:srgbClr val="464952"/>
                </a:solidFill>
                <a:latin typeface="Arial"/>
                <a:cs typeface="Arial"/>
              </a:rPr>
              <a:t>PT</a:t>
            </a:r>
            <a:r>
              <a:rPr dirty="0" sz="1750" spc="-180">
                <a:solidFill>
                  <a:srgbClr val="595B64"/>
                </a:solidFill>
                <a:latin typeface="Arial"/>
                <a:cs typeface="Arial"/>
              </a:rPr>
              <a:t>..</a:t>
            </a:r>
            <a:r>
              <a:rPr dirty="0" sz="1750" spc="-180">
                <a:solidFill>
                  <a:srgbClr val="B5B5BF"/>
                </a:solidFill>
                <a:latin typeface="Arial"/>
                <a:cs typeface="Arial"/>
              </a:rPr>
              <a:t>.</a:t>
            </a:r>
            <a:r>
              <a:rPr dirty="0" sz="1750" spc="-180">
                <a:solidFill>
                  <a:srgbClr val="464952"/>
                </a:solidFill>
                <a:latin typeface="Arial"/>
                <a:cs typeface="Arial"/>
              </a:rPr>
              <a:t>4</a:t>
            </a:r>
            <a:r>
              <a:rPr dirty="0" sz="1750" spc="-114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95B64"/>
                </a:solidFill>
                <a:latin typeface="Arial"/>
                <a:cs typeface="Arial"/>
              </a:rPr>
              <a:t>is</a:t>
            </a:r>
            <a:r>
              <a:rPr dirty="0" sz="1750" spc="-30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a</a:t>
            </a:r>
            <a:r>
              <a:rPr dirty="0" sz="1750" spc="-10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595B64"/>
                </a:solidFill>
                <a:latin typeface="Arial"/>
                <a:cs typeface="Arial"/>
              </a:rPr>
              <a:t>large</a:t>
            </a:r>
            <a:r>
              <a:rPr dirty="0" sz="1750" spc="-15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multimodal</a:t>
            </a:r>
            <a:r>
              <a:rPr dirty="0" sz="1750" spc="4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model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{accepting</a:t>
            </a:r>
            <a:r>
              <a:rPr dirty="0" sz="1750" spc="10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text</a:t>
            </a:r>
            <a:r>
              <a:rPr dirty="0" sz="1750" spc="1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inputs</a:t>
            </a:r>
            <a:r>
              <a:rPr dirty="0" sz="1750" spc="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and</a:t>
            </a:r>
            <a:r>
              <a:rPr dirty="0" sz="1750" spc="-8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emitting</a:t>
            </a:r>
            <a:r>
              <a:rPr dirty="0" sz="1750" spc="-2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text</a:t>
            </a:r>
            <a:r>
              <a:rPr dirty="0" sz="1750" spc="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outputs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 today,</a:t>
            </a:r>
            <a:r>
              <a:rPr dirty="0" sz="1750" spc="-1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with</a:t>
            </a:r>
            <a:r>
              <a:rPr dirty="0" sz="1750" spc="-5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95B64"/>
                </a:solidFill>
                <a:latin typeface="Arial"/>
                <a:cs typeface="Arial"/>
              </a:rPr>
              <a:t>image 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inputs</a:t>
            </a:r>
            <a:r>
              <a:rPr dirty="0" sz="1750" spc="-1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coming</a:t>
            </a:r>
            <a:r>
              <a:rPr dirty="0" sz="1750" spc="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in</a:t>
            </a:r>
            <a:r>
              <a:rPr dirty="0" sz="1750" spc="-3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the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future)</a:t>
            </a:r>
            <a:r>
              <a:rPr dirty="0" sz="1750" spc="1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952"/>
                </a:solidFill>
                <a:latin typeface="Arial"/>
                <a:cs typeface="Arial"/>
              </a:rPr>
              <a:t>that</a:t>
            </a:r>
            <a:r>
              <a:rPr dirty="0" sz="1750" spc="-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135">
                <a:solidFill>
                  <a:srgbClr val="464952"/>
                </a:solidFill>
                <a:latin typeface="Arial"/>
                <a:cs typeface="Arial"/>
              </a:rPr>
              <a:t>can</a:t>
            </a:r>
            <a:r>
              <a:rPr dirty="0" sz="1750" spc="-1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solve</a:t>
            </a:r>
            <a:r>
              <a:rPr dirty="0" sz="1750" spc="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d</a:t>
            </a:r>
            <a:r>
              <a:rPr dirty="0" sz="1750" spc="85">
                <a:solidFill>
                  <a:srgbClr val="70727C"/>
                </a:solidFill>
                <a:latin typeface="Arial"/>
                <a:cs typeface="Arial"/>
              </a:rPr>
              <a:t>i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fficult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prob</a:t>
            </a:r>
            <a:r>
              <a:rPr dirty="0" sz="1750" spc="75">
                <a:solidFill>
                  <a:srgbClr val="70727C"/>
                </a:solidFill>
                <a:latin typeface="Arial"/>
                <a:cs typeface="Arial"/>
              </a:rPr>
              <a:t>l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ems 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w</a:t>
            </a:r>
            <a:r>
              <a:rPr dirty="0" sz="1750" spc="90">
                <a:solidFill>
                  <a:srgbClr val="70727C"/>
                </a:solidFill>
                <a:latin typeface="Arial"/>
                <a:cs typeface="Arial"/>
              </a:rPr>
              <a:t>i</a:t>
            </a:r>
            <a:r>
              <a:rPr dirty="0" sz="1750" spc="90">
                <a:solidFill>
                  <a:srgbClr val="595B64"/>
                </a:solidFill>
                <a:latin typeface="Arial"/>
                <a:cs typeface="Arial"/>
              </a:rPr>
              <a:t>th</a:t>
            </a:r>
            <a:r>
              <a:rPr dirty="0" sz="1750" spc="-45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greater</a:t>
            </a:r>
            <a:r>
              <a:rPr dirty="0" sz="1750" spc="10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accuracy</a:t>
            </a:r>
            <a:r>
              <a:rPr dirty="0" sz="1750" spc="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than</a:t>
            </a:r>
            <a:r>
              <a:rPr dirty="0" sz="1750" spc="-4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any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of</a:t>
            </a:r>
            <a:r>
              <a:rPr dirty="0" sz="1750" spc="-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30">
                <a:solidFill>
                  <a:srgbClr val="464952"/>
                </a:solidFill>
                <a:latin typeface="Arial"/>
                <a:cs typeface="Arial"/>
              </a:rPr>
              <a:t>our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previous</a:t>
            </a:r>
            <a:r>
              <a:rPr dirty="0" sz="1750" spc="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models,</a:t>
            </a:r>
            <a:r>
              <a:rPr dirty="0" sz="1750" spc="-8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595B64"/>
                </a:solidFill>
                <a:latin typeface="Arial"/>
                <a:cs typeface="Arial"/>
              </a:rPr>
              <a:t>thanks</a:t>
            </a:r>
            <a:r>
              <a:rPr dirty="0" sz="1750" spc="-70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95B64"/>
                </a:solidFill>
                <a:latin typeface="Arial"/>
                <a:cs typeface="Arial"/>
              </a:rPr>
              <a:t>to</a:t>
            </a:r>
            <a:r>
              <a:rPr dirty="0" sz="1750" spc="165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its</a:t>
            </a:r>
            <a:r>
              <a:rPr dirty="0" sz="1750" spc="1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broader</a:t>
            </a:r>
            <a:r>
              <a:rPr dirty="0" sz="1750" spc="2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64952"/>
                </a:solidFill>
                <a:latin typeface="Arial"/>
                <a:cs typeface="Arial"/>
              </a:rPr>
              <a:t>gieneral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know</a:t>
            </a:r>
            <a:r>
              <a:rPr dirty="0" sz="1750" spc="60">
                <a:solidFill>
                  <a:srgbClr val="313134"/>
                </a:solidFill>
                <a:latin typeface="Arial"/>
                <a:cs typeface="Arial"/>
              </a:rPr>
              <a:t>l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edge</a:t>
            </a:r>
            <a:r>
              <a:rPr dirty="0" sz="1750" spc="1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and</a:t>
            </a:r>
            <a:r>
              <a:rPr dirty="0" sz="1750" spc="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advanced</a:t>
            </a:r>
            <a:r>
              <a:rPr dirty="0" sz="1750" spc="-6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595B64"/>
                </a:solidFill>
                <a:latin typeface="Arial"/>
                <a:cs typeface="Arial"/>
              </a:rPr>
              <a:t>reasoning</a:t>
            </a:r>
            <a:r>
              <a:rPr dirty="0" sz="1750" spc="40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capabi</a:t>
            </a:r>
            <a:r>
              <a:rPr dirty="0" sz="1750" spc="80">
                <a:solidFill>
                  <a:srgbClr val="313134"/>
                </a:solidFill>
                <a:latin typeface="Arial"/>
                <a:cs typeface="Arial"/>
              </a:rPr>
              <a:t>l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ities.</a:t>
            </a:r>
            <a:r>
              <a:rPr dirty="0" sz="1750" spc="-22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595B64"/>
                </a:solidFill>
                <a:latin typeface="Arial"/>
                <a:cs typeface="Arial"/>
              </a:rPr>
              <a:t>Like </a:t>
            </a:r>
            <a:r>
              <a:rPr dirty="0" sz="1500" spc="270">
                <a:solidFill>
                  <a:srgbClr val="464952"/>
                </a:solidFill>
                <a:latin typeface="Arial"/>
                <a:cs typeface="Arial"/>
              </a:rPr>
              <a:t>gpt-</a:t>
            </a:r>
            <a:r>
              <a:rPr dirty="0" sz="1500" spc="265">
                <a:solidFill>
                  <a:srgbClr val="464952"/>
                </a:solidFill>
                <a:latin typeface="Arial"/>
                <a:cs typeface="Arial"/>
              </a:rPr>
              <a:t>3.</a:t>
            </a:r>
            <a:r>
              <a:rPr dirty="0" sz="1500" spc="-21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500" spc="280">
                <a:solidFill>
                  <a:srgbClr val="464952"/>
                </a:solidFill>
                <a:latin typeface="Arial"/>
                <a:cs typeface="Arial"/>
              </a:rPr>
              <a:t>5-</a:t>
            </a:r>
            <a:r>
              <a:rPr dirty="0" sz="1500" spc="310">
                <a:solidFill>
                  <a:srgbClr val="464952"/>
                </a:solidFill>
                <a:latin typeface="Arial"/>
                <a:cs typeface="Arial"/>
              </a:rPr>
              <a:t>tu</a:t>
            </a:r>
            <a:r>
              <a:rPr dirty="0" sz="1500" spc="310">
                <a:solidFill>
                  <a:srgbClr val="595B64"/>
                </a:solidFill>
                <a:latin typeface="Arial"/>
                <a:cs typeface="Arial"/>
              </a:rPr>
              <a:t>rbo</a:t>
            </a:r>
            <a:r>
              <a:rPr dirty="0" sz="1500" spc="-175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500" spc="185">
                <a:solidFill>
                  <a:srgbClr val="595B64"/>
                </a:solidFill>
                <a:latin typeface="Arial"/>
                <a:cs typeface="Arial"/>
              </a:rPr>
              <a:t>,</a:t>
            </a:r>
            <a:r>
              <a:rPr dirty="0" sz="1500" spc="-110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64952"/>
                </a:solidFill>
                <a:latin typeface="Arial"/>
                <a:cs typeface="Arial"/>
              </a:rPr>
              <a:t>GPT</a:t>
            </a:r>
            <a:r>
              <a:rPr dirty="0" sz="1750" spc="-20">
                <a:solidFill>
                  <a:srgbClr val="70727C"/>
                </a:solidFill>
                <a:latin typeface="Arial"/>
                <a:cs typeface="Arial"/>
              </a:rPr>
              <a:t>-</a:t>
            </a:r>
            <a:r>
              <a:rPr dirty="0" sz="1750">
                <a:solidFill>
                  <a:srgbClr val="595B64"/>
                </a:solidFill>
                <a:latin typeface="Arial"/>
                <a:cs typeface="Arial"/>
              </a:rPr>
              <a:t>4</a:t>
            </a:r>
            <a:r>
              <a:rPr dirty="0" sz="1750" spc="20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70727C"/>
                </a:solidFill>
                <a:latin typeface="Arial"/>
                <a:cs typeface="Arial"/>
              </a:rPr>
              <a:t>i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s</a:t>
            </a:r>
            <a:r>
              <a:rPr dirty="0" sz="1750" spc="-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optim</a:t>
            </a:r>
            <a:r>
              <a:rPr dirty="0" sz="1750" spc="75">
                <a:solidFill>
                  <a:srgbClr val="70727C"/>
                </a:solidFill>
                <a:latin typeface="Arial"/>
                <a:cs typeface="Arial"/>
              </a:rPr>
              <a:t>i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zed</a:t>
            </a:r>
            <a:r>
              <a:rPr dirty="0" sz="1750" spc="-2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for</a:t>
            </a:r>
            <a:r>
              <a:rPr dirty="0" sz="1750" spc="-3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chat</a:t>
            </a:r>
            <a:r>
              <a:rPr dirty="0" sz="1750" spc="-7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but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works</a:t>
            </a:r>
            <a:r>
              <a:rPr dirty="0" sz="1750" spc="-6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well</a:t>
            </a:r>
            <a:r>
              <a:rPr dirty="0" sz="1750" spc="-6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for</a:t>
            </a:r>
            <a:r>
              <a:rPr dirty="0" sz="1750" spc="-4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traditiona</a:t>
            </a:r>
            <a:r>
              <a:rPr dirty="0" sz="1750" spc="90">
                <a:solidFill>
                  <a:srgbClr val="313134"/>
                </a:solidFill>
                <a:latin typeface="Arial"/>
                <a:cs typeface="Arial"/>
              </a:rPr>
              <a:t>l</a:t>
            </a:r>
            <a:r>
              <a:rPr dirty="0" sz="1750" spc="-90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completions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tasks</a:t>
            </a:r>
            <a:r>
              <a:rPr dirty="0" sz="1750" spc="-8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using</a:t>
            </a:r>
            <a:r>
              <a:rPr dirty="0" sz="1750" spc="-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595B64"/>
                </a:solidFill>
                <a:latin typeface="Arial"/>
                <a:cs typeface="Arial"/>
              </a:rPr>
              <a:t>the </a:t>
            </a:r>
            <a:r>
              <a:rPr dirty="0" sz="1750" spc="50">
                <a:solidFill>
                  <a:srgbClr val="44AC8C"/>
                </a:solidFill>
                <a:latin typeface="Arial"/>
                <a:cs typeface="Arial"/>
              </a:rPr>
              <a:t>Chat</a:t>
            </a:r>
            <a:r>
              <a:rPr dirty="0" sz="1750" spc="25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4AC8C"/>
                </a:solidFill>
                <a:latin typeface="Arial"/>
                <a:cs typeface="Arial"/>
              </a:rPr>
              <a:t>completions</a:t>
            </a:r>
            <a:r>
              <a:rPr dirty="0" sz="1750" spc="135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 spc="140">
                <a:solidFill>
                  <a:srgbClr val="44AC8C"/>
                </a:solidFill>
                <a:latin typeface="Arial"/>
                <a:cs typeface="Arial"/>
              </a:rPr>
              <a:t>API</a:t>
            </a:r>
            <a:r>
              <a:rPr dirty="0" sz="1750" spc="140">
                <a:solidFill>
                  <a:srgbClr val="595B64"/>
                </a:solidFill>
                <a:latin typeface="Arial"/>
                <a:cs typeface="Arial"/>
              </a:rPr>
              <a:t>.</a:t>
            </a:r>
            <a:r>
              <a:rPr dirty="0" sz="1750" spc="-254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95B64"/>
                </a:solidFill>
                <a:latin typeface="Arial"/>
                <a:cs typeface="Arial"/>
              </a:rPr>
              <a:t>Learn</a:t>
            </a:r>
            <a:r>
              <a:rPr dirty="0" sz="1750" spc="-65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how</a:t>
            </a:r>
            <a:r>
              <a:rPr dirty="0" sz="1750" spc="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to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use</a:t>
            </a:r>
            <a:r>
              <a:rPr dirty="0" sz="1750" spc="-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180">
                <a:solidFill>
                  <a:srgbClr val="464952"/>
                </a:solidFill>
                <a:latin typeface="Arial"/>
                <a:cs typeface="Arial"/>
              </a:rPr>
              <a:t>GPT</a:t>
            </a:r>
            <a:r>
              <a:rPr dirty="0" sz="1750" spc="-180">
                <a:solidFill>
                  <a:srgbClr val="70727C"/>
                </a:solidFill>
                <a:latin typeface="Arial"/>
                <a:cs typeface="Arial"/>
              </a:rPr>
              <a:t>...</a:t>
            </a:r>
            <a:r>
              <a:rPr dirty="0" sz="1750" spc="-180">
                <a:solidFill>
                  <a:srgbClr val="464952"/>
                </a:solidFill>
                <a:latin typeface="Arial"/>
                <a:cs typeface="Arial"/>
              </a:rPr>
              <a:t>4</a:t>
            </a:r>
            <a:r>
              <a:rPr dirty="0" sz="1750" spc="25">
                <a:solidFill>
                  <a:srgbClr val="464952"/>
                </a:solidFill>
                <a:latin typeface="Arial"/>
                <a:cs typeface="Arial"/>
              </a:rPr>
              <a:t>  </a:t>
            </a:r>
            <a:r>
              <a:rPr dirty="0" sz="1750" spc="-400">
                <a:solidFill>
                  <a:srgbClr val="464952"/>
                </a:solidFill>
                <a:latin typeface="Arial"/>
                <a:cs typeface="Arial"/>
              </a:rPr>
              <a:t>in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	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our</a:t>
            </a:r>
            <a:r>
              <a:rPr dirty="0" sz="1750" spc="-7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60">
                <a:solidFill>
                  <a:srgbClr val="44AC8C"/>
                </a:solidFill>
                <a:latin typeface="Arial"/>
                <a:cs typeface="Arial"/>
              </a:rPr>
              <a:t>GPT</a:t>
            </a:r>
            <a:r>
              <a:rPr dirty="0" sz="1750" spc="-65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4AC8C"/>
                </a:solidFill>
                <a:latin typeface="Arial"/>
                <a:cs typeface="Arial"/>
              </a:rPr>
              <a:t>guide</a:t>
            </a:r>
            <a:r>
              <a:rPr dirty="0" sz="1750" spc="45">
                <a:solidFill>
                  <a:srgbClr val="595B64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364942" y="5479669"/>
            <a:ext cx="478790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4235" algn="l"/>
              </a:tabLst>
            </a:pPr>
            <a:r>
              <a:rPr dirty="0" baseline="1683" sz="2475" spc="-67" b="1">
                <a:solidFill>
                  <a:srgbClr val="313134"/>
                </a:solidFill>
                <a:latin typeface="Courier New"/>
                <a:cs typeface="Courier New"/>
              </a:rPr>
              <a:t>LAT</a:t>
            </a:r>
            <a:r>
              <a:rPr dirty="0" baseline="1683" sz="2475" spc="-67" b="1">
                <a:solidFill>
                  <a:srgbClr val="464952"/>
                </a:solidFill>
                <a:latin typeface="Courier New"/>
                <a:cs typeface="Courier New"/>
              </a:rPr>
              <a:t>E</a:t>
            </a:r>
            <a:r>
              <a:rPr dirty="0" baseline="1683" sz="2475" spc="-67" b="1">
                <a:solidFill>
                  <a:srgbClr val="313134"/>
                </a:solidFill>
                <a:latin typeface="Courier New"/>
                <a:cs typeface="Courier New"/>
              </a:rPr>
              <a:t>ST</a:t>
            </a:r>
            <a:r>
              <a:rPr dirty="0" baseline="1683" sz="2475" spc="-832" b="1">
                <a:solidFill>
                  <a:srgbClr val="313134"/>
                </a:solidFill>
                <a:latin typeface="Courier New"/>
                <a:cs typeface="Courier New"/>
              </a:rPr>
              <a:t> </a:t>
            </a:r>
            <a:r>
              <a:rPr dirty="0" baseline="2057" sz="2025" spc="75" b="1">
                <a:solidFill>
                  <a:srgbClr val="313134"/>
                </a:solidFill>
                <a:latin typeface="Arial"/>
                <a:cs typeface="Arial"/>
              </a:rPr>
              <a:t>MODEL</a:t>
            </a:r>
            <a:r>
              <a:rPr dirty="0" baseline="2057" sz="2025" b="1">
                <a:solidFill>
                  <a:srgbClr val="313134"/>
                </a:solidFill>
                <a:latin typeface="Arial"/>
                <a:cs typeface="Arial"/>
              </a:rPr>
              <a:t>	</a:t>
            </a:r>
            <a:r>
              <a:rPr dirty="0" sz="1650" spc="-10" b="1">
                <a:solidFill>
                  <a:srgbClr val="313134"/>
                </a:solidFill>
                <a:latin typeface="Courier New"/>
                <a:cs typeface="Courier New"/>
              </a:rPr>
              <a:t>DESCRIPTION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364911" y="5923433"/>
            <a:ext cx="721360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145">
                <a:solidFill>
                  <a:srgbClr val="464952"/>
                </a:solidFill>
                <a:latin typeface="Courier New"/>
                <a:cs typeface="Courier New"/>
              </a:rPr>
              <a:t>gpt-</a:t>
            </a:r>
            <a:r>
              <a:rPr dirty="0" sz="2050" spc="-50">
                <a:solidFill>
                  <a:srgbClr val="464952"/>
                </a:solidFill>
                <a:latin typeface="Courier New"/>
                <a:cs typeface="Courier New"/>
              </a:rPr>
              <a:t>4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364911" y="8222657"/>
            <a:ext cx="1424940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135">
                <a:solidFill>
                  <a:srgbClr val="464952"/>
                </a:solidFill>
                <a:latin typeface="Courier New"/>
                <a:cs typeface="Courier New"/>
              </a:rPr>
              <a:t>gpt-4</a:t>
            </a:r>
            <a:r>
              <a:rPr dirty="0" sz="2050" spc="-135">
                <a:solidFill>
                  <a:srgbClr val="70727C"/>
                </a:solidFill>
                <a:latin typeface="Courier New"/>
                <a:cs typeface="Courier New"/>
              </a:rPr>
              <a:t>-</a:t>
            </a:r>
            <a:r>
              <a:rPr dirty="0" sz="2050" spc="-110">
                <a:solidFill>
                  <a:srgbClr val="464952"/>
                </a:solidFill>
                <a:latin typeface="Courier New"/>
                <a:cs typeface="Courier New"/>
              </a:rPr>
              <a:t>0613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1627067" y="5513256"/>
            <a:ext cx="12649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5" b="1">
                <a:solidFill>
                  <a:srgbClr val="313134"/>
                </a:solidFill>
                <a:latin typeface="Arial"/>
                <a:cs typeface="Arial"/>
              </a:rPr>
              <a:t>MAX</a:t>
            </a:r>
            <a:r>
              <a:rPr dirty="0" sz="1350" spc="180" b="1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350" spc="50" b="1">
                <a:solidFill>
                  <a:srgbClr val="313134"/>
                </a:solidFill>
                <a:latin typeface="Arial"/>
                <a:cs typeface="Arial"/>
              </a:rPr>
              <a:t>TOKENS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750787" y="5857783"/>
            <a:ext cx="3582035" cy="20961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4604" marR="5080" indent="-2540">
              <a:lnSpc>
                <a:spcPct val="129500"/>
              </a:lnSpc>
              <a:spcBef>
                <a:spcPts val="85"/>
              </a:spcBef>
            </a:pP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More</a:t>
            </a:r>
            <a:r>
              <a:rPr dirty="0" sz="1750" spc="-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64952"/>
                </a:solidFill>
                <a:latin typeface="Arial"/>
                <a:cs typeface="Arial"/>
              </a:rPr>
              <a:t>capable</a:t>
            </a:r>
            <a:r>
              <a:rPr dirty="0" sz="1750" spc="114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952"/>
                </a:solidFill>
                <a:latin typeface="Arial"/>
                <a:cs typeface="Arial"/>
              </a:rPr>
              <a:t>than</a:t>
            </a:r>
            <a:r>
              <a:rPr dirty="0" sz="1750" spc="-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any</a:t>
            </a:r>
            <a:r>
              <a:rPr dirty="0" sz="1750" spc="-6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35">
                <a:solidFill>
                  <a:srgbClr val="464952"/>
                </a:solidFill>
                <a:latin typeface="Arial"/>
                <a:cs typeface="Arial"/>
              </a:rPr>
              <a:t>GPT-</a:t>
            </a:r>
            <a:r>
              <a:rPr dirty="0" sz="1750" spc="-25">
                <a:solidFill>
                  <a:srgbClr val="464952"/>
                </a:solidFill>
                <a:latin typeface="Arial"/>
                <a:cs typeface="Arial"/>
              </a:rPr>
              <a:t>3.5 </a:t>
            </a:r>
            <a:r>
              <a:rPr dirty="0" sz="1750" spc="65">
                <a:solidFill>
                  <a:srgbClr val="595B64"/>
                </a:solidFill>
                <a:latin typeface="Arial"/>
                <a:cs typeface="Arial"/>
              </a:rPr>
              <a:t>mode</a:t>
            </a:r>
            <a:r>
              <a:rPr dirty="0" sz="1750" spc="65">
                <a:solidFill>
                  <a:srgbClr val="313134"/>
                </a:solidFill>
                <a:latin typeface="Arial"/>
                <a:cs typeface="Arial"/>
              </a:rPr>
              <a:t>l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,</a:t>
            </a:r>
            <a:r>
              <a:rPr dirty="0" sz="1750" spc="-17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able</a:t>
            </a:r>
            <a:r>
              <a:rPr dirty="0" sz="1750" spc="-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to</a:t>
            </a:r>
            <a:r>
              <a:rPr dirty="0" sz="1750" spc="4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do</a:t>
            </a:r>
            <a:r>
              <a:rPr dirty="0" sz="1750" spc="-5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more</a:t>
            </a:r>
            <a:r>
              <a:rPr dirty="0" sz="1750" spc="-3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64952"/>
                </a:solidFill>
                <a:latin typeface="Arial"/>
                <a:cs typeface="Arial"/>
              </a:rPr>
              <a:t>complex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tasks,</a:t>
            </a:r>
            <a:r>
              <a:rPr dirty="0" sz="1750" spc="-7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and</a:t>
            </a:r>
            <a:r>
              <a:rPr dirty="0" sz="1750" spc="-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optimized</a:t>
            </a:r>
            <a:r>
              <a:rPr dirty="0" sz="1750" spc="-2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for</a:t>
            </a:r>
            <a:r>
              <a:rPr dirty="0" sz="1750" spc="-5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chat.</a:t>
            </a:r>
            <a:r>
              <a:rPr dirty="0" sz="1750" spc="-1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64952"/>
                </a:solidFill>
                <a:latin typeface="Arial"/>
                <a:cs typeface="Arial"/>
              </a:rPr>
              <a:t>Will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be</a:t>
            </a:r>
            <a:r>
              <a:rPr dirty="0" sz="1750" spc="-1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updated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952"/>
                </a:solidFill>
                <a:latin typeface="Arial"/>
                <a:cs typeface="Arial"/>
              </a:rPr>
              <a:t>with</a:t>
            </a:r>
            <a:r>
              <a:rPr dirty="0" sz="1750" spc="-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our </a:t>
            </a:r>
            <a:r>
              <a:rPr dirty="0" sz="1750" spc="75">
                <a:solidFill>
                  <a:srgbClr val="595B64"/>
                </a:solidFill>
                <a:latin typeface="Arial"/>
                <a:cs typeface="Arial"/>
              </a:rPr>
              <a:t>latest</a:t>
            </a:r>
            <a:r>
              <a:rPr dirty="0" sz="1750" spc="30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model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iteration</a:t>
            </a:r>
            <a:r>
              <a:rPr dirty="0" sz="1750" spc="-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952"/>
                </a:solidFill>
                <a:latin typeface="Arial"/>
                <a:cs typeface="Arial"/>
              </a:rPr>
              <a:t>2</a:t>
            </a:r>
            <a:r>
              <a:rPr dirty="0" sz="1750" spc="-5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weeks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after </a:t>
            </a:r>
            <a:r>
              <a:rPr dirty="0" sz="1700">
                <a:solidFill>
                  <a:srgbClr val="595B64"/>
                </a:solidFill>
                <a:latin typeface="Arial"/>
                <a:cs typeface="Arial"/>
              </a:rPr>
              <a:t>it</a:t>
            </a:r>
            <a:r>
              <a:rPr dirty="0" sz="1700" spc="200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 spc="35">
                <a:solidFill>
                  <a:srgbClr val="464952"/>
                </a:solidFill>
                <a:latin typeface="Arial"/>
                <a:cs typeface="Arial"/>
              </a:rPr>
              <a:t>is </a:t>
            </a:r>
            <a:r>
              <a:rPr dirty="0" sz="1750" spc="-10">
                <a:solidFill>
                  <a:srgbClr val="464952"/>
                </a:solidFill>
                <a:latin typeface="Arial"/>
                <a:cs typeface="Arial"/>
              </a:rPr>
              <a:t>re</a:t>
            </a:r>
            <a:r>
              <a:rPr dirty="0" sz="1750" spc="-10">
                <a:solidFill>
                  <a:srgbClr val="313134"/>
                </a:solidFill>
                <a:latin typeface="Arial"/>
                <a:cs typeface="Arial"/>
              </a:rPr>
              <a:t>l</a:t>
            </a:r>
            <a:r>
              <a:rPr dirty="0" sz="1750" spc="-10">
                <a:solidFill>
                  <a:srgbClr val="464952"/>
                </a:solidFill>
                <a:latin typeface="Arial"/>
                <a:cs typeface="Arial"/>
              </a:rPr>
              <a:t>eased.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639284" y="5934119"/>
            <a:ext cx="132016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45">
                <a:solidFill>
                  <a:srgbClr val="464952"/>
                </a:solidFill>
                <a:latin typeface="Arial"/>
                <a:cs typeface="Arial"/>
              </a:rPr>
              <a:t>8,192</a:t>
            </a:r>
            <a:r>
              <a:rPr dirty="0" sz="1750" spc="-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tokens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749896" y="8170748"/>
            <a:ext cx="3685540" cy="210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 marR="5080" indent="-4445">
              <a:lnSpc>
                <a:spcPct val="128800"/>
              </a:lnSpc>
              <a:spcBef>
                <a:spcPts val="100"/>
              </a:spcBef>
            </a:pP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Snapshot</a:t>
            </a:r>
            <a:r>
              <a:rPr dirty="0" sz="1750" spc="4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of</a:t>
            </a:r>
            <a:r>
              <a:rPr dirty="0" sz="1750" spc="114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550" spc="320">
                <a:solidFill>
                  <a:srgbClr val="464952"/>
                </a:solidFill>
                <a:latin typeface="Arial"/>
                <a:cs typeface="Arial"/>
              </a:rPr>
              <a:t>gpt-</a:t>
            </a:r>
            <a:r>
              <a:rPr dirty="0" sz="1550" spc="420">
                <a:solidFill>
                  <a:srgbClr val="464952"/>
                </a:solidFill>
                <a:latin typeface="Arial"/>
                <a:cs typeface="Arial"/>
              </a:rPr>
              <a:t>4</a:t>
            </a:r>
            <a:r>
              <a:rPr dirty="0" sz="1550" spc="8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from</a:t>
            </a:r>
            <a:r>
              <a:rPr dirty="0" sz="1750" spc="-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June</a:t>
            </a:r>
            <a:r>
              <a:rPr dirty="0" sz="1750" spc="-254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40">
                <a:solidFill>
                  <a:srgbClr val="464952"/>
                </a:solidFill>
                <a:latin typeface="Arial"/>
                <a:cs typeface="Arial"/>
              </a:rPr>
              <a:t>13th 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2023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952"/>
                </a:solidFill>
                <a:latin typeface="Arial"/>
                <a:cs typeface="Arial"/>
              </a:rPr>
              <a:t>with</a:t>
            </a:r>
            <a:r>
              <a:rPr dirty="0" sz="1750" spc="-4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595B64"/>
                </a:solidFill>
                <a:latin typeface="Arial"/>
                <a:cs typeface="Arial"/>
              </a:rPr>
              <a:t>function</a:t>
            </a:r>
            <a:r>
              <a:rPr dirty="0" sz="1750" spc="-50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ca</a:t>
            </a:r>
            <a:r>
              <a:rPr dirty="0" sz="1750" spc="70">
                <a:solidFill>
                  <a:srgbClr val="70727C"/>
                </a:solidFill>
                <a:latin typeface="Arial"/>
                <a:cs typeface="Arial"/>
              </a:rPr>
              <a:t>ll</a:t>
            </a:r>
            <a:r>
              <a:rPr dirty="0" sz="1750" spc="70">
                <a:solidFill>
                  <a:srgbClr val="595B64"/>
                </a:solidFill>
                <a:latin typeface="Arial"/>
                <a:cs typeface="Arial"/>
              </a:rPr>
              <a:t>ing</a:t>
            </a:r>
            <a:r>
              <a:rPr dirty="0" sz="1750" spc="25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64952"/>
                </a:solidFill>
                <a:latin typeface="Arial"/>
                <a:cs typeface="Arial"/>
              </a:rPr>
              <a:t>data.</a:t>
            </a:r>
            <a:endParaRPr sz="1750">
              <a:latin typeface="Arial"/>
              <a:cs typeface="Arial"/>
            </a:endParaRPr>
          </a:p>
          <a:p>
            <a:pPr marL="13335" marR="154940" indent="-1270">
              <a:lnSpc>
                <a:spcPct val="128800"/>
              </a:lnSpc>
              <a:spcBef>
                <a:spcPts val="105"/>
              </a:spcBef>
            </a:pP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Unlike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550" spc="305">
                <a:solidFill>
                  <a:srgbClr val="464952"/>
                </a:solidFill>
                <a:latin typeface="Arial"/>
                <a:cs typeface="Arial"/>
              </a:rPr>
              <a:t>gpt-</a:t>
            </a:r>
            <a:r>
              <a:rPr dirty="0" sz="1550" spc="300">
                <a:solidFill>
                  <a:srgbClr val="464952"/>
                </a:solidFill>
                <a:latin typeface="Arial"/>
                <a:cs typeface="Arial"/>
              </a:rPr>
              <a:t>4,</a:t>
            </a:r>
            <a:r>
              <a:rPr dirty="0" sz="1550" spc="2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th</a:t>
            </a:r>
            <a:r>
              <a:rPr dirty="0" sz="1750" spc="90">
                <a:solidFill>
                  <a:srgbClr val="70727C"/>
                </a:solidFill>
                <a:latin typeface="Arial"/>
                <a:cs typeface="Arial"/>
              </a:rPr>
              <a:t>i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s</a:t>
            </a:r>
            <a:r>
              <a:rPr dirty="0" sz="1750" spc="-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model</a:t>
            </a:r>
            <a:r>
              <a:rPr dirty="0" sz="1750" spc="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will</a:t>
            </a:r>
            <a:r>
              <a:rPr dirty="0" sz="1750" spc="-16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595B64"/>
                </a:solidFill>
                <a:latin typeface="Arial"/>
                <a:cs typeface="Arial"/>
              </a:rPr>
              <a:t>not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receive</a:t>
            </a:r>
            <a:r>
              <a:rPr dirty="0" sz="1750" spc="3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95B64"/>
                </a:solidFill>
                <a:latin typeface="Arial"/>
                <a:cs typeface="Arial"/>
              </a:rPr>
              <a:t>updates,</a:t>
            </a:r>
            <a:r>
              <a:rPr dirty="0" sz="1750" spc="35">
                <a:solidFill>
                  <a:srgbClr val="595B64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and</a:t>
            </a:r>
            <a:r>
              <a:rPr dirty="0" sz="1750" spc="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30">
                <a:solidFill>
                  <a:srgbClr val="464952"/>
                </a:solidFill>
                <a:latin typeface="Arial"/>
                <a:cs typeface="Arial"/>
              </a:rPr>
              <a:t>wil</a:t>
            </a:r>
            <a:r>
              <a:rPr dirty="0" sz="1750" spc="-30">
                <a:latin typeface="Arial"/>
                <a:cs typeface="Arial"/>
              </a:rPr>
              <a:t>l</a:t>
            </a:r>
            <a:r>
              <a:rPr dirty="0" sz="1750" spc="-30">
                <a:solidFill>
                  <a:srgbClr val="464952"/>
                </a:solidFill>
                <a:latin typeface="Arial"/>
                <a:cs typeface="Arial"/>
              </a:rPr>
              <a:t>l</a:t>
            </a:r>
            <a:r>
              <a:rPr dirty="0" sz="1750" spc="-5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64952"/>
                </a:solidFill>
                <a:latin typeface="Arial"/>
                <a:cs typeface="Arial"/>
              </a:rPr>
              <a:t>be 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deprecated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3</a:t>
            </a:r>
            <a:r>
              <a:rPr dirty="0" sz="1750" spc="-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months</a:t>
            </a:r>
            <a:r>
              <a:rPr dirty="0" sz="1750" spc="-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after</a:t>
            </a:r>
            <a:r>
              <a:rPr dirty="0" sz="1750" spc="-1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a</a:t>
            </a:r>
            <a:r>
              <a:rPr dirty="0" sz="1750" spc="-16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new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version</a:t>
            </a:r>
            <a:r>
              <a:rPr dirty="0" sz="1750" spc="1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is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952"/>
                </a:solidFill>
                <a:latin typeface="Arial"/>
                <a:cs typeface="Arial"/>
              </a:rPr>
              <a:t>released.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1639284" y="8247084"/>
            <a:ext cx="132016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45">
                <a:solidFill>
                  <a:srgbClr val="464952"/>
                </a:solidFill>
                <a:latin typeface="Arial"/>
                <a:cs typeface="Arial"/>
              </a:rPr>
              <a:t>8,192</a:t>
            </a:r>
            <a:r>
              <a:rPr dirty="0" sz="1750" spc="-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tokens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3488987" y="5513256"/>
            <a:ext cx="16154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95" b="1">
                <a:solidFill>
                  <a:srgbClr val="313134"/>
                </a:solidFill>
                <a:latin typeface="Arial"/>
                <a:cs typeface="Arial"/>
              </a:rPr>
              <a:t>TRA</a:t>
            </a:r>
            <a:r>
              <a:rPr dirty="0" sz="1350" spc="195" b="1">
                <a:solidFill>
                  <a:srgbClr val="464952"/>
                </a:solidFill>
                <a:latin typeface="Arial"/>
                <a:cs typeface="Arial"/>
              </a:rPr>
              <a:t>I</a:t>
            </a:r>
            <a:r>
              <a:rPr dirty="0" sz="1350" spc="195" b="1">
                <a:solidFill>
                  <a:srgbClr val="313134"/>
                </a:solidFill>
                <a:latin typeface="Arial"/>
                <a:cs typeface="Arial"/>
              </a:rPr>
              <a:t>NING</a:t>
            </a:r>
            <a:r>
              <a:rPr dirty="0" sz="1350" spc="150" b="1">
                <a:solidFill>
                  <a:srgbClr val="313134"/>
                </a:solidFill>
                <a:latin typeface="Arial"/>
                <a:cs typeface="Arial"/>
              </a:rPr>
              <a:t> </a:t>
            </a:r>
            <a:r>
              <a:rPr dirty="0" sz="1350" spc="-20" b="1">
                <a:solidFill>
                  <a:srgbClr val="313134"/>
                </a:solidFill>
                <a:latin typeface="Arial"/>
                <a:cs typeface="Arial"/>
              </a:rPr>
              <a:t>DA</a:t>
            </a:r>
            <a:r>
              <a:rPr dirty="0" sz="1350" spc="-20" b="1">
                <a:solidFill>
                  <a:srgbClr val="464952"/>
                </a:solidFill>
                <a:latin typeface="Arial"/>
                <a:cs typeface="Arial"/>
              </a:rPr>
              <a:t>T</a:t>
            </a:r>
            <a:r>
              <a:rPr dirty="0" sz="1350" spc="-20" b="1">
                <a:solidFill>
                  <a:srgbClr val="313134"/>
                </a:solidFill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3493495" y="5934119"/>
            <a:ext cx="1631314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Up</a:t>
            </a:r>
            <a:r>
              <a:rPr dirty="0" sz="1750" spc="-5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to</a:t>
            </a:r>
            <a:r>
              <a:rPr dirty="0" sz="1750" spc="24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Sep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64952"/>
                </a:solidFill>
                <a:latin typeface="Arial"/>
                <a:cs typeface="Arial"/>
              </a:rPr>
              <a:t>2021</a:t>
            </a:r>
            <a:endParaRPr sz="17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3493495" y="8242503"/>
            <a:ext cx="162687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Up</a:t>
            </a:r>
            <a:r>
              <a:rPr dirty="0" sz="1750" spc="-5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to</a:t>
            </a:r>
            <a:r>
              <a:rPr dirty="0" sz="1750" spc="24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Sep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464952"/>
                </a:solidFill>
                <a:latin typeface="Arial"/>
                <a:cs typeface="Arial"/>
              </a:rPr>
              <a:t>2021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1437" y="206138"/>
            <a:ext cx="402738" cy="3984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0160" y="1122164"/>
            <a:ext cx="810053" cy="50839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93585" y="1108423"/>
            <a:ext cx="1981835" cy="0"/>
          </a:xfrm>
          <a:custGeom>
            <a:avLst/>
            <a:gdLst/>
            <a:ahLst/>
            <a:cxnLst/>
            <a:rect l="l" t="t" r="r" b="b"/>
            <a:pathLst>
              <a:path w="1981835" h="0">
                <a:moveTo>
                  <a:pt x="0" y="0"/>
                </a:moveTo>
                <a:lnTo>
                  <a:pt x="1981655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66125" y="1612237"/>
            <a:ext cx="1890395" cy="0"/>
          </a:xfrm>
          <a:custGeom>
            <a:avLst/>
            <a:gdLst/>
            <a:ahLst/>
            <a:cxnLst/>
            <a:rect l="l" t="t" r="r" b="b"/>
            <a:pathLst>
              <a:path w="1890395" h="0">
                <a:moveTo>
                  <a:pt x="0" y="0"/>
                </a:moveTo>
                <a:lnTo>
                  <a:pt x="189012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210560" y="245346"/>
            <a:ext cx="14617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44AC8C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10398" y="245346"/>
            <a:ext cx="13049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90">
                <a:solidFill>
                  <a:srgbClr val="808090"/>
                </a:solidFill>
                <a:latin typeface="Arial"/>
                <a:cs typeface="Arial"/>
              </a:rPr>
              <a:t>API</a:t>
            </a:r>
            <a:r>
              <a:rPr dirty="0" sz="1500" spc="16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647184" y="245346"/>
            <a:ext cx="93471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9CA0AE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906122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301025" y="245346"/>
            <a:ext cx="10915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F</a:t>
            </a:r>
            <a:r>
              <a:rPr dirty="0" sz="1500" spc="70">
                <a:solidFill>
                  <a:srgbClr val="9CA0AE"/>
                </a:solidFill>
                <a:latin typeface="Arial"/>
                <a:cs typeface="Arial"/>
              </a:rPr>
              <a:t>i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ne-</a:t>
            </a: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44AC8C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315554" y="203616"/>
            <a:ext cx="97790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CA0AE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9CA0AE"/>
                </a:solidFill>
                <a:latin typeface="Arial"/>
                <a:cs typeface="Arial"/>
              </a:rPr>
              <a:t>  </a:t>
            </a:r>
            <a:r>
              <a:rPr dirty="0" sz="1500" spc="65">
                <a:solidFill>
                  <a:srgbClr val="808090"/>
                </a:solidFill>
                <a:latin typeface="Arial"/>
                <a:cs typeface="Arial"/>
              </a:rPr>
              <a:t>Forum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604083" y="190894"/>
            <a:ext cx="8629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9CA0AE"/>
                </a:solidFill>
                <a:latin typeface="Arial"/>
                <a:cs typeface="Arial"/>
              </a:rPr>
              <a:t>(i)</a:t>
            </a:r>
            <a:r>
              <a:rPr dirty="0" sz="2000" spc="-10" i="1">
                <a:solidFill>
                  <a:srgbClr val="9CA0AE"/>
                </a:solidFill>
                <a:latin typeface="Arial"/>
                <a:cs typeface="Arial"/>
              </a:rPr>
              <a:t>  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Help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7281969" y="254506"/>
            <a:ext cx="6946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464850"/>
                </a:solidFill>
                <a:latin typeface="Arial"/>
                <a:cs typeface="Arial"/>
              </a:rPr>
              <a:t>Lupo.ai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25089" y="1456513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765" y="0"/>
                </a:lnTo>
              </a:path>
            </a:pathLst>
          </a:custGeom>
          <a:ln w="12722">
            <a:solidFill>
              <a:srgbClr val="C6C6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312389" y="1176639"/>
            <a:ext cx="128651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dirty="0" sz="2100">
                <a:solidFill>
                  <a:srgbClr val="C6C6CF"/>
                </a:solidFill>
                <a:latin typeface="Arial"/>
                <a:cs typeface="Arial"/>
              </a:rPr>
              <a:t>[</a:t>
            </a:r>
            <a:r>
              <a:rPr dirty="0" sz="2100" spc="135">
                <a:solidFill>
                  <a:srgbClr val="C6C6CF"/>
                </a:solidFill>
                <a:latin typeface="Arial"/>
                <a:cs typeface="Arial"/>
              </a:rPr>
              <a:t> </a:t>
            </a:r>
            <a:r>
              <a:rPr dirty="0" sz="2100" spc="-50">
                <a:solidFill>
                  <a:srgbClr val="B5B6BF"/>
                </a:solidFill>
                <a:latin typeface="Arial"/>
                <a:cs typeface="Arial"/>
              </a:rPr>
              <a:t>Q</a:t>
            </a:r>
            <a:r>
              <a:rPr dirty="0" sz="2100">
                <a:solidFill>
                  <a:srgbClr val="B5B6BF"/>
                </a:solidFill>
                <a:latin typeface="Arial"/>
                <a:cs typeface="Arial"/>
              </a:rPr>
              <a:t>	</a:t>
            </a:r>
            <a:r>
              <a:rPr dirty="0" sz="1750" spc="45">
                <a:solidFill>
                  <a:srgbClr val="9CA0AE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359197" y="1249411"/>
            <a:ext cx="4572635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170" b="1">
                <a:solidFill>
                  <a:srgbClr val="282A2D"/>
                </a:solidFill>
                <a:latin typeface="Arial"/>
                <a:cs typeface="Arial"/>
              </a:rPr>
              <a:t>Incremental</a:t>
            </a:r>
            <a:r>
              <a:rPr dirty="0" sz="2500" spc="120" b="1">
                <a:solidFill>
                  <a:srgbClr val="282A2D"/>
                </a:solidFill>
                <a:latin typeface="Arial"/>
                <a:cs typeface="Arial"/>
              </a:rPr>
              <a:t> </a:t>
            </a:r>
            <a:r>
              <a:rPr dirty="0" sz="2500" spc="95" b="1">
                <a:solidFill>
                  <a:srgbClr val="282A2D"/>
                </a:solidFill>
                <a:latin typeface="Arial"/>
                <a:cs typeface="Arial"/>
              </a:rPr>
              <a:t>model</a:t>
            </a:r>
            <a:r>
              <a:rPr dirty="0" sz="2500" spc="-25" b="1">
                <a:solidFill>
                  <a:srgbClr val="282A2D"/>
                </a:solidFill>
                <a:latin typeface="Arial"/>
                <a:cs typeface="Arial"/>
              </a:rPr>
              <a:t> </a:t>
            </a:r>
            <a:r>
              <a:rPr dirty="0" sz="2500" spc="-10" b="1">
                <a:solidFill>
                  <a:srgbClr val="282A2D"/>
                </a:solidFill>
                <a:latin typeface="Arial"/>
                <a:cs typeface="Arial"/>
              </a:rPr>
              <a:t>updat</a:t>
            </a:r>
            <a:r>
              <a:rPr dirty="0" sz="2500" spc="-10" b="1">
                <a:solidFill>
                  <a:srgbClr val="C6C6CF"/>
                </a:solidFill>
                <a:latin typeface="Arial"/>
                <a:cs typeface="Arial"/>
              </a:rPr>
              <a:t>,</a:t>
            </a:r>
            <a:r>
              <a:rPr dirty="0" sz="2500" spc="-10" b="1">
                <a:solidFill>
                  <a:srgbClr val="282A2D"/>
                </a:solidFill>
                <a:latin typeface="Arial"/>
                <a:cs typeface="Arial"/>
              </a:rPr>
              <a:t>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1458" y="1885794"/>
            <a:ext cx="12985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464850"/>
                </a:solidFill>
                <a:latin typeface="Arial"/>
                <a:cs typeface="Arial"/>
              </a:rPr>
              <a:t>GE</a:t>
            </a:r>
            <a:r>
              <a:rPr dirty="0" sz="1350" b="1">
                <a:solidFill>
                  <a:srgbClr val="282A2D"/>
                </a:solidFill>
                <a:latin typeface="Arial"/>
                <a:cs typeface="Arial"/>
              </a:rPr>
              <a:t>T</a:t>
            </a:r>
            <a:r>
              <a:rPr dirty="0" sz="1350" spc="135" b="1">
                <a:solidFill>
                  <a:srgbClr val="282A2D"/>
                </a:solidFill>
                <a:latin typeface="Arial"/>
                <a:cs typeface="Arial"/>
              </a:rPr>
              <a:t> </a:t>
            </a:r>
            <a:r>
              <a:rPr dirty="0" sz="1350" spc="35" b="1">
                <a:solidFill>
                  <a:srgbClr val="464850"/>
                </a:solidFill>
                <a:latin typeface="Arial"/>
                <a:cs typeface="Arial"/>
              </a:rPr>
              <a:t>S</a:t>
            </a:r>
            <a:r>
              <a:rPr dirty="0" sz="1350" spc="35" b="1">
                <a:solidFill>
                  <a:srgbClr val="282A2D"/>
                </a:solidFill>
                <a:latin typeface="Arial"/>
                <a:cs typeface="Arial"/>
              </a:rPr>
              <a:t>TAR</a:t>
            </a:r>
            <a:r>
              <a:rPr dirty="0" sz="1350" spc="35" b="1">
                <a:solidFill>
                  <a:srgbClr val="464850"/>
                </a:solidFill>
                <a:latin typeface="Arial"/>
                <a:cs typeface="Arial"/>
              </a:rPr>
              <a:t>T</a:t>
            </a:r>
            <a:r>
              <a:rPr dirty="0" sz="1350" spc="35" b="1">
                <a:solidFill>
                  <a:srgbClr val="282A2D"/>
                </a:solidFill>
                <a:latin typeface="Arial"/>
                <a:cs typeface="Arial"/>
              </a:rPr>
              <a:t>E</a:t>
            </a:r>
            <a:r>
              <a:rPr dirty="0" sz="1350" spc="35" b="1">
                <a:solidFill>
                  <a:srgbClr val="464850"/>
                </a:solidFill>
                <a:latin typeface="Arial"/>
                <a:cs typeface="Arial"/>
              </a:rPr>
              <a:t>D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1961" y="2365945"/>
            <a:ext cx="1221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808090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1496" y="2823958"/>
            <a:ext cx="9766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Quickstart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4928" y="3281970"/>
            <a:ext cx="82994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Libraries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4547" y="3739984"/>
            <a:ext cx="6775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363233" y="1949407"/>
            <a:ext cx="10688955" cy="153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  <a:tabLst>
                <a:tab pos="7131050" algn="l"/>
                <a:tab pos="7879715" algn="l"/>
                <a:tab pos="8430895" algn="l"/>
              </a:tabLst>
            </a:pP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As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4AC8C"/>
                </a:solidFill>
                <a:latin typeface="Arial"/>
                <a:cs typeface="Arial"/>
              </a:rPr>
              <a:t>announced</a:t>
            </a:r>
            <a:r>
              <a:rPr dirty="0" sz="1750" spc="150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in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March</a:t>
            </a:r>
            <a:r>
              <a:rPr dirty="0" sz="1750" spc="4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2023,</a:t>
            </a:r>
            <a:r>
              <a:rPr dirty="0" sz="1750" spc="10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we</a:t>
            </a:r>
            <a:r>
              <a:rPr dirty="0" sz="1750" spc="-3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regularly</a:t>
            </a:r>
            <a:r>
              <a:rPr dirty="0" sz="1750" spc="21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release</a:t>
            </a:r>
            <a:r>
              <a:rPr dirty="0" sz="1750" spc="10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new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versions</a:t>
            </a:r>
            <a:r>
              <a:rPr dirty="0" sz="1750" spc="1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30">
                <a:solidFill>
                  <a:srgbClr val="464850"/>
                </a:solidFill>
                <a:latin typeface="Arial"/>
                <a:cs typeface="Arial"/>
              </a:rPr>
              <a:t>of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	</a:t>
            </a:r>
            <a:r>
              <a:rPr dirty="0" sz="1500" spc="240">
                <a:solidFill>
                  <a:srgbClr val="464850"/>
                </a:solidFill>
                <a:latin typeface="Arial"/>
                <a:cs typeface="Arial"/>
              </a:rPr>
              <a:t>gpt-</a:t>
            </a:r>
            <a:r>
              <a:rPr dirty="0" sz="1500" spc="265">
                <a:solidFill>
                  <a:srgbClr val="464850"/>
                </a:solidFill>
                <a:latin typeface="Arial"/>
                <a:cs typeface="Arial"/>
              </a:rPr>
              <a:t>4</a:t>
            </a:r>
            <a:r>
              <a:rPr dirty="0" sz="1500">
                <a:solidFill>
                  <a:srgbClr val="464850"/>
                </a:solidFill>
                <a:latin typeface="Arial"/>
                <a:cs typeface="Arial"/>
              </a:rPr>
              <a:t>	</a:t>
            </a:r>
            <a:r>
              <a:rPr dirty="0" sz="1750" spc="45">
                <a:solidFill>
                  <a:srgbClr val="464850"/>
                </a:solidFill>
                <a:latin typeface="Arial"/>
                <a:cs typeface="Arial"/>
              </a:rPr>
              <a:t>and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	</a:t>
            </a:r>
            <a:r>
              <a:rPr dirty="0" sz="1500" spc="270">
                <a:solidFill>
                  <a:srgbClr val="464850"/>
                </a:solidFill>
                <a:latin typeface="Arial"/>
                <a:cs typeface="Arial"/>
              </a:rPr>
              <a:t>gpt-</a:t>
            </a:r>
            <a:r>
              <a:rPr dirty="0" sz="1500" spc="265">
                <a:solidFill>
                  <a:srgbClr val="464850"/>
                </a:solidFill>
                <a:latin typeface="Arial"/>
                <a:cs typeface="Arial"/>
              </a:rPr>
              <a:t>3.</a:t>
            </a:r>
            <a:r>
              <a:rPr dirty="0" sz="1500" spc="-1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500" spc="295">
                <a:solidFill>
                  <a:srgbClr val="464850"/>
                </a:solidFill>
                <a:latin typeface="Arial"/>
                <a:cs typeface="Arial"/>
              </a:rPr>
              <a:t>5-</a:t>
            </a:r>
            <a:r>
              <a:rPr dirty="0" sz="1500" spc="320">
                <a:solidFill>
                  <a:srgbClr val="464850"/>
                </a:solidFill>
                <a:latin typeface="Arial"/>
                <a:cs typeface="Arial"/>
              </a:rPr>
              <a:t>turbo</a:t>
            </a:r>
            <a:r>
              <a:rPr dirty="0" sz="1500" spc="-15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500" spc="140">
                <a:solidFill>
                  <a:srgbClr val="565960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 marL="15240" marR="5080" indent="-3175">
              <a:lnSpc>
                <a:spcPct val="128800"/>
              </a:lnSpc>
              <a:spcBef>
                <a:spcPts val="1660"/>
              </a:spcBef>
              <a:tabLst>
                <a:tab pos="3969385" algn="l"/>
                <a:tab pos="4700270" algn="l"/>
                <a:tab pos="5474970" algn="l"/>
                <a:tab pos="5964555" algn="l"/>
                <a:tab pos="6221730" algn="l"/>
                <a:tab pos="7305675" algn="l"/>
              </a:tabLst>
            </a:pPr>
            <a:r>
              <a:rPr dirty="0" sz="1750" spc="-65">
                <a:solidFill>
                  <a:srgbClr val="464850"/>
                </a:solidFill>
                <a:latin typeface="Arial"/>
                <a:cs typeface="Arial"/>
              </a:rPr>
              <a:t>E.ach</a:t>
            </a:r>
            <a:r>
              <a:rPr dirty="0" sz="1750" spc="-6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850"/>
                </a:solidFill>
                <a:latin typeface="Arial"/>
                <a:cs typeface="Arial"/>
              </a:rPr>
              <a:t>model</a:t>
            </a:r>
            <a:r>
              <a:rPr dirty="0" sz="1750" spc="-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version</a:t>
            </a:r>
            <a:r>
              <a:rPr dirty="0" sz="1750" spc="1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is</a:t>
            </a:r>
            <a:r>
              <a:rPr dirty="0" sz="1750" spc="-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565960"/>
                </a:solidFill>
                <a:latin typeface="Arial"/>
                <a:cs typeface="Arial"/>
              </a:rPr>
              <a:t>dated</a:t>
            </a:r>
            <a:r>
              <a:rPr dirty="0" sz="1750" spc="1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850"/>
                </a:solidFill>
                <a:latin typeface="Arial"/>
                <a:cs typeface="Arial"/>
              </a:rPr>
              <a:t>with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an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	</a:t>
            </a:r>
            <a:r>
              <a:rPr dirty="0" sz="1450" spc="-60">
                <a:solidFill>
                  <a:srgbClr val="464850"/>
                </a:solidFill>
                <a:latin typeface="Arial"/>
                <a:cs typeface="Arial"/>
              </a:rPr>
              <a:t>-</a:t>
            </a:r>
            <a:r>
              <a:rPr dirty="0" sz="1450" spc="-20">
                <a:solidFill>
                  <a:srgbClr val="464850"/>
                </a:solidFill>
                <a:latin typeface="Arial"/>
                <a:cs typeface="Arial"/>
              </a:rPr>
              <a:t>MMDD</a:t>
            </a:r>
            <a:r>
              <a:rPr dirty="0" sz="1450">
                <a:solidFill>
                  <a:srgbClr val="464850"/>
                </a:solidFill>
                <a:latin typeface="Arial"/>
                <a:cs typeface="Arial"/>
              </a:rPr>
              <a:t>	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suffix;</a:t>
            </a:r>
            <a:r>
              <a:rPr dirty="0" sz="1750" spc="-1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e.</a:t>
            </a:r>
            <a:r>
              <a:rPr dirty="0" sz="1750" spc="-10">
                <a:solidFill>
                  <a:srgbClr val="9CA0AE"/>
                </a:solidFill>
                <a:latin typeface="Arial"/>
                <a:cs typeface="Arial"/>
              </a:rPr>
              <a:t>,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g</a:t>
            </a:r>
            <a:r>
              <a:rPr dirty="0" sz="1750" spc="-10">
                <a:solidFill>
                  <a:srgbClr val="70727B"/>
                </a:solidFill>
                <a:latin typeface="Arial"/>
                <a:cs typeface="Arial"/>
              </a:rPr>
              <a:t>.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,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	</a:t>
            </a:r>
            <a:r>
              <a:rPr dirty="0" sz="1450" spc="155">
                <a:solidFill>
                  <a:srgbClr val="464850"/>
                </a:solidFill>
                <a:latin typeface="Arial"/>
                <a:cs typeface="Arial"/>
              </a:rPr>
              <a:t>gpt-</a:t>
            </a:r>
            <a:r>
              <a:rPr dirty="0" sz="1450" spc="160">
                <a:solidFill>
                  <a:srgbClr val="464850"/>
                </a:solidFill>
                <a:latin typeface="Arial"/>
                <a:cs typeface="Arial"/>
              </a:rPr>
              <a:t>4-</a:t>
            </a:r>
            <a:r>
              <a:rPr dirty="0" sz="1450" spc="175">
                <a:solidFill>
                  <a:srgbClr val="464850"/>
                </a:solidFill>
                <a:latin typeface="Arial"/>
                <a:cs typeface="Arial"/>
              </a:rPr>
              <a:t>8'613</a:t>
            </a:r>
            <a:r>
              <a:rPr dirty="0" sz="1450" spc="75">
                <a:solidFill>
                  <a:srgbClr val="464850"/>
                </a:solidFill>
                <a:latin typeface="Arial"/>
                <a:cs typeface="Arial"/>
              </a:rPr>
              <a:t>  </a:t>
            </a:r>
            <a:r>
              <a:rPr dirty="0" sz="1450" spc="110">
                <a:solidFill>
                  <a:srgbClr val="70727B"/>
                </a:solidFill>
                <a:latin typeface="Arial"/>
                <a:cs typeface="Arial"/>
              </a:rPr>
              <a:t>.</a:t>
            </a:r>
            <a:r>
              <a:rPr dirty="0" sz="1450" spc="-5">
                <a:solidFill>
                  <a:srgbClr val="70727B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The</a:t>
            </a:r>
            <a:r>
              <a:rPr dirty="0" sz="1750" spc="-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undated</a:t>
            </a:r>
            <a:r>
              <a:rPr dirty="0" sz="1750" spc="-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model</a:t>
            </a:r>
            <a:r>
              <a:rPr dirty="0" sz="1750" spc="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name,</a:t>
            </a:r>
            <a:r>
              <a:rPr dirty="0" sz="1750" spc="-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e.g., </a:t>
            </a:r>
            <a:r>
              <a:rPr dirty="0" sz="1500" spc="229">
                <a:solidFill>
                  <a:srgbClr val="464850"/>
                </a:solidFill>
                <a:latin typeface="Arial"/>
                <a:cs typeface="Arial"/>
              </a:rPr>
              <a:t>gpt-</a:t>
            </a:r>
            <a:r>
              <a:rPr dirty="0" sz="1500" spc="305">
                <a:solidFill>
                  <a:srgbClr val="464850"/>
                </a:solidFill>
                <a:latin typeface="Arial"/>
                <a:cs typeface="Arial"/>
              </a:rPr>
              <a:t>4</a:t>
            </a:r>
            <a:r>
              <a:rPr dirty="0" sz="1500" spc="2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500" spc="160">
                <a:solidFill>
                  <a:srgbClr val="565960"/>
                </a:solidFill>
                <a:latin typeface="Arial"/>
                <a:cs typeface="Arial"/>
              </a:rPr>
              <a:t>,</a:t>
            </a:r>
            <a:r>
              <a:rPr dirty="0" sz="1500" spc="-1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850"/>
                </a:solidFill>
                <a:latin typeface="Arial"/>
                <a:cs typeface="Arial"/>
              </a:rPr>
              <a:t>will</a:t>
            </a:r>
            <a:r>
              <a:rPr dirty="0" sz="1750" spc="-8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typicaUy</a:t>
            </a:r>
            <a:r>
              <a:rPr dirty="0" sz="1750" spc="16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point</a:t>
            </a:r>
            <a:r>
              <a:rPr dirty="0" sz="1750" spc="4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to</a:t>
            </a:r>
            <a:r>
              <a:rPr dirty="0" sz="1750" spc="-5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565960"/>
                </a:solidFill>
                <a:latin typeface="Arial"/>
                <a:cs typeface="Arial"/>
              </a:rPr>
              <a:t>the</a:t>
            </a:r>
            <a:r>
              <a:rPr dirty="0" sz="1750" spc="1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latest</a:t>
            </a:r>
            <a:r>
              <a:rPr dirty="0" sz="1750" spc="4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version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(e.g.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	</a:t>
            </a:r>
            <a:r>
              <a:rPr dirty="0" sz="1500" spc="240">
                <a:solidFill>
                  <a:srgbClr val="464850"/>
                </a:solidFill>
                <a:latin typeface="Arial"/>
                <a:cs typeface="Arial"/>
              </a:rPr>
              <a:t>gpt-</a:t>
            </a:r>
            <a:r>
              <a:rPr dirty="0" sz="1500" spc="265">
                <a:solidFill>
                  <a:srgbClr val="464850"/>
                </a:solidFill>
                <a:latin typeface="Arial"/>
                <a:cs typeface="Arial"/>
              </a:rPr>
              <a:t>4</a:t>
            </a:r>
            <a:r>
              <a:rPr dirty="0" sz="1500">
                <a:solidFill>
                  <a:srgbClr val="464850"/>
                </a:solidFill>
                <a:latin typeface="Arial"/>
                <a:cs typeface="Arial"/>
              </a:rPr>
              <a:t>	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points</a:t>
            </a:r>
            <a:r>
              <a:rPr dirty="0" sz="1750" spc="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64850"/>
                </a:solidFill>
                <a:latin typeface="Arial"/>
                <a:cs typeface="Arial"/>
              </a:rPr>
              <a:t>to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	</a:t>
            </a:r>
            <a:r>
              <a:rPr dirty="0" sz="1500" spc="160">
                <a:solidFill>
                  <a:srgbClr val="464850"/>
                </a:solidFill>
                <a:latin typeface="Arial"/>
                <a:cs typeface="Arial"/>
              </a:rPr>
              <a:t>gpt-</a:t>
            </a:r>
            <a:r>
              <a:rPr dirty="0" sz="1500" spc="165">
                <a:solidFill>
                  <a:srgbClr val="464850"/>
                </a:solidFill>
                <a:latin typeface="Arial"/>
                <a:cs typeface="Arial"/>
              </a:rPr>
              <a:t>4-</a:t>
            </a:r>
            <a:r>
              <a:rPr dirty="0" sz="1500" spc="210">
                <a:solidFill>
                  <a:srgbClr val="464850"/>
                </a:solidFill>
                <a:latin typeface="Arial"/>
                <a:cs typeface="Arial"/>
              </a:rPr>
              <a:t>0613</a:t>
            </a:r>
            <a:r>
              <a:rPr dirty="0" sz="1500" spc="100">
                <a:solidFill>
                  <a:srgbClr val="464850"/>
                </a:solidFill>
                <a:latin typeface="Arial"/>
                <a:cs typeface="Arial"/>
              </a:rPr>
              <a:t>  </a:t>
            </a:r>
            <a:r>
              <a:rPr dirty="0" sz="1500" spc="125">
                <a:solidFill>
                  <a:srgbClr val="464850"/>
                </a:solidFill>
                <a:latin typeface="Arial"/>
                <a:cs typeface="Arial"/>
              </a:rPr>
              <a:t>).</a:t>
            </a:r>
            <a:r>
              <a:rPr dirty="0" sz="1500" spc="-1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Users</a:t>
            </a:r>
            <a:r>
              <a:rPr dirty="0" sz="1750" spc="-4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of</a:t>
            </a:r>
            <a:r>
              <a:rPr dirty="0" sz="1750" spc="8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undated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model</a:t>
            </a:r>
            <a:r>
              <a:rPr dirty="0" sz="1750" spc="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850"/>
                </a:solidFill>
                <a:latin typeface="Arial"/>
                <a:cs typeface="Arial"/>
              </a:rPr>
              <a:t>names</a:t>
            </a:r>
            <a:r>
              <a:rPr dirty="0" sz="1750" spc="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will</a:t>
            </a:r>
            <a:r>
              <a:rPr dirty="0" sz="1750">
                <a:solidFill>
                  <a:srgbClr val="70727B"/>
                </a:solidFill>
                <a:latin typeface="Arial"/>
                <a:cs typeface="Arial"/>
              </a:rPr>
              <a:t>l</a:t>
            </a:r>
            <a:r>
              <a:rPr dirty="0" sz="1750" spc="-220">
                <a:solidFill>
                  <a:srgbClr val="70727B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be</a:t>
            </a:r>
            <a:r>
              <a:rPr dirty="0" sz="1750" spc="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not</a:t>
            </a:r>
            <a:r>
              <a:rPr dirty="0" sz="1750" spc="70">
                <a:solidFill>
                  <a:srgbClr val="70727B"/>
                </a:solidFill>
                <a:latin typeface="Arial"/>
                <a:cs typeface="Arial"/>
              </a:rPr>
              <a:t>i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fied</a:t>
            </a:r>
            <a:r>
              <a:rPr dirty="0" sz="1750" spc="4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850"/>
                </a:solidFill>
                <a:latin typeface="Arial"/>
                <a:cs typeface="Arial"/>
              </a:rPr>
              <a:t>by</a:t>
            </a:r>
            <a:r>
              <a:rPr dirty="0" sz="1750" spc="-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eman</a:t>
            </a:r>
            <a:r>
              <a:rPr dirty="0" sz="1750" spc="-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565960"/>
                </a:solidFill>
                <a:latin typeface="Arial"/>
                <a:cs typeface="Arial"/>
              </a:rPr>
              <a:t>typically</a:t>
            </a:r>
            <a:r>
              <a:rPr dirty="0" sz="1750" spc="14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105">
                <a:solidFill>
                  <a:srgbClr val="464850"/>
                </a:solidFill>
                <a:latin typeface="Arial"/>
                <a:cs typeface="Arial"/>
              </a:rPr>
              <a:t>2</a:t>
            </a:r>
            <a:r>
              <a:rPr dirty="0" sz="1750" spc="-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weeks</a:t>
            </a:r>
            <a:r>
              <a:rPr dirty="0" sz="1750" spc="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before</a:t>
            </a:r>
            <a:r>
              <a:rPr dirty="0" sz="1750" spc="2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any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change</a:t>
            </a:r>
            <a:r>
              <a:rPr dirty="0" sz="1750" spc="-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takes</a:t>
            </a:r>
            <a:r>
              <a:rPr dirty="0" sz="1750" spc="1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place.</a:t>
            </a:r>
            <a:endParaRPr sz="17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371996" y="3753978"/>
            <a:ext cx="943991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After</a:t>
            </a:r>
            <a:r>
              <a:rPr dirty="0" sz="1750" spc="8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</a:t>
            </a:r>
            <a:r>
              <a:rPr dirty="0" sz="1750" spc="-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new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version</a:t>
            </a:r>
            <a:r>
              <a:rPr dirty="0" sz="1750" spc="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70727B"/>
                </a:solidFill>
                <a:latin typeface="Arial"/>
                <a:cs typeface="Arial"/>
              </a:rPr>
              <a:t>i</a:t>
            </a:r>
            <a:r>
              <a:rPr dirty="0" sz="1750" spc="85">
                <a:solidFill>
                  <a:srgbClr val="464850"/>
                </a:solidFill>
                <a:latin typeface="Arial"/>
                <a:cs typeface="Arial"/>
              </a:rPr>
              <a:t>s</a:t>
            </a:r>
            <a:r>
              <a:rPr dirty="0" sz="1750" spc="-9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70727B"/>
                </a:solidFill>
                <a:latin typeface="Arial"/>
                <a:cs typeface="Arial"/>
              </a:rPr>
              <a:t>l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aunched,</a:t>
            </a:r>
            <a:r>
              <a:rPr dirty="0" sz="1750" spc="-1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older</a:t>
            </a:r>
            <a:r>
              <a:rPr dirty="0" sz="1750" spc="9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versions</a:t>
            </a:r>
            <a:r>
              <a:rPr dirty="0" sz="1750" spc="9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10">
                <a:solidFill>
                  <a:srgbClr val="464850"/>
                </a:solidFill>
                <a:latin typeface="Arial"/>
                <a:cs typeface="Arial"/>
              </a:rPr>
              <a:t>wUI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typically</a:t>
            </a:r>
            <a:r>
              <a:rPr dirty="0" sz="1750" spc="1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he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deprecated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 3</a:t>
            </a:r>
            <a:r>
              <a:rPr dirty="0" sz="1750" spc="10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850"/>
                </a:solidFill>
                <a:latin typeface="Arial"/>
                <a:cs typeface="Arial"/>
              </a:rPr>
              <a:t>months</a:t>
            </a:r>
            <a:r>
              <a:rPr dirty="0" sz="1750" spc="10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later.</a:t>
            </a:r>
            <a:endParaRPr sz="17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34165" y="4197996"/>
            <a:ext cx="12503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44AC8C"/>
                </a:solidFill>
                <a:latin typeface="Arial"/>
                <a:cs typeface="Arial"/>
              </a:rPr>
              <a:t>Deprecations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35310" y="4656009"/>
            <a:ext cx="8083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Tutorials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34165" y="5114022"/>
            <a:ext cx="7461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Pol</a:t>
            </a:r>
            <a:r>
              <a:rPr dirty="0" sz="1500" spc="45">
                <a:solidFill>
                  <a:srgbClr val="9CA0AE"/>
                </a:solidFill>
                <a:latin typeface="Arial"/>
                <a:cs typeface="Arial"/>
              </a:rPr>
              <a:t>i</a:t>
            </a: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cies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367397" y="4510462"/>
            <a:ext cx="4271645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b="1">
                <a:solidFill>
                  <a:srgbClr val="282A2D"/>
                </a:solidFill>
                <a:latin typeface="Arial"/>
                <a:cs typeface="Arial"/>
              </a:rPr>
              <a:t>Migratin</a:t>
            </a:r>
            <a:r>
              <a:rPr dirty="0" sz="2500" b="1">
                <a:latin typeface="Arial"/>
                <a:cs typeface="Arial"/>
              </a:rPr>
              <a:t>,</a:t>
            </a:r>
            <a:r>
              <a:rPr dirty="0" sz="2500" b="1">
                <a:solidFill>
                  <a:srgbClr val="282A2D"/>
                </a:solidFill>
                <a:latin typeface="Arial"/>
                <a:cs typeface="Arial"/>
              </a:rPr>
              <a:t>g</a:t>
            </a:r>
            <a:r>
              <a:rPr dirty="0" sz="2500" spc="5" b="1">
                <a:solidFill>
                  <a:srgbClr val="282A2D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282A2D"/>
                </a:solidFill>
                <a:latin typeface="Arial"/>
                <a:cs typeface="Arial"/>
              </a:rPr>
              <a:t>to</a:t>
            </a:r>
            <a:r>
              <a:rPr dirty="0" sz="2500" spc="180" b="1">
                <a:solidFill>
                  <a:srgbClr val="282A2D"/>
                </a:solidFill>
                <a:latin typeface="Arial"/>
                <a:cs typeface="Arial"/>
              </a:rPr>
              <a:t> </a:t>
            </a:r>
            <a:r>
              <a:rPr dirty="0" sz="2500" spc="90" b="1">
                <a:solidFill>
                  <a:srgbClr val="282A2D"/>
                </a:solidFill>
                <a:latin typeface="Arial"/>
                <a:cs typeface="Arial"/>
              </a:rPr>
              <a:t>replacements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31458" y="5897987"/>
            <a:ext cx="7823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14" b="1">
                <a:solidFill>
                  <a:srgbClr val="464850"/>
                </a:solidFill>
                <a:latin typeface="Arial"/>
                <a:cs typeface="Arial"/>
              </a:rPr>
              <a:t>GUIDE</a:t>
            </a:r>
            <a:r>
              <a:rPr dirty="0" sz="1350" spc="114" b="1">
                <a:solidFill>
                  <a:srgbClr val="282A2D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29589" y="6373557"/>
            <a:ext cx="41338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808090"/>
                </a:solidFill>
                <a:latin typeface="Arial"/>
                <a:cs typeface="Arial"/>
              </a:rPr>
              <a:t>GPT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29589" y="6831570"/>
            <a:ext cx="17735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808090"/>
                </a:solidFill>
                <a:latin typeface="Arial"/>
                <a:cs typeface="Arial"/>
              </a:rPr>
              <a:t>GPT</a:t>
            </a:r>
            <a:r>
              <a:rPr dirty="0" sz="1500" spc="-9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08090"/>
                </a:solidFill>
                <a:latin typeface="Arial"/>
                <a:cs typeface="Arial"/>
              </a:rPr>
              <a:t>best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practices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21961" y="7289582"/>
            <a:ext cx="17240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85">
                <a:solidFill>
                  <a:srgbClr val="808090"/>
                </a:solidFill>
                <a:latin typeface="Arial"/>
                <a:cs typeface="Arial"/>
              </a:rPr>
              <a:t>Image</a:t>
            </a:r>
            <a:r>
              <a:rPr dirty="0" sz="1500" spc="-8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generation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33212" y="7747596"/>
            <a:ext cx="10845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Fine-</a:t>
            </a:r>
            <a:r>
              <a:rPr dirty="0" sz="1500" spc="50">
                <a:solidFill>
                  <a:srgbClr val="808090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33784" y="8205609"/>
            <a:ext cx="11811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Embeddings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30924" y="8663621"/>
            <a:ext cx="13633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Speech</a:t>
            </a:r>
            <a:r>
              <a:rPr dirty="0" sz="1500" spc="-4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808090"/>
                </a:solidFill>
                <a:latin typeface="Arial"/>
                <a:cs typeface="Arial"/>
              </a:rPr>
              <a:t>to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08090"/>
                </a:solidFill>
                <a:latin typeface="Arial"/>
                <a:cs typeface="Arial"/>
              </a:rPr>
              <a:t>text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39123" y="9121634"/>
            <a:ext cx="10560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Moderation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33784" y="9579647"/>
            <a:ext cx="101726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Rate</a:t>
            </a:r>
            <a:r>
              <a:rPr dirty="0" sz="1500" spc="17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08090"/>
                </a:solidFill>
                <a:latin typeface="Arial"/>
                <a:cs typeface="Arial"/>
              </a:rPr>
              <a:t>limits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33784" y="10037660"/>
            <a:ext cx="10782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Error</a:t>
            </a:r>
            <a:r>
              <a:rPr dirty="0" sz="1500" spc="8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codes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360976" y="5138705"/>
            <a:ext cx="9873615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 marR="5080" indent="-3810">
              <a:lnSpc>
                <a:spcPct val="128800"/>
              </a:lnSpc>
              <a:spcBef>
                <a:spcPts val="100"/>
              </a:spcBef>
            </a:pP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Once</a:t>
            </a:r>
            <a:r>
              <a:rPr dirty="0" sz="1750" spc="4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850"/>
                </a:solidFill>
                <a:latin typeface="Arial"/>
                <a:cs typeface="Arial"/>
              </a:rPr>
              <a:t>a</a:t>
            </a:r>
            <a:r>
              <a:rPr dirty="0" sz="1750" spc="-4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model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is</a:t>
            </a:r>
            <a:r>
              <a:rPr dirty="0" sz="1750" spc="-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deprecated,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be</a:t>
            </a:r>
            <a:r>
              <a:rPr dirty="0" sz="1750" spc="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sure</a:t>
            </a:r>
            <a:r>
              <a:rPr dirty="0" sz="1750" spc="-9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to</a:t>
            </a:r>
            <a:r>
              <a:rPr dirty="0" sz="1750" spc="14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565960"/>
                </a:solidFill>
                <a:latin typeface="Arial"/>
                <a:cs typeface="Arial"/>
              </a:rPr>
              <a:t>migrate</a:t>
            </a:r>
            <a:r>
              <a:rPr dirty="0" sz="1750" spc="3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65960"/>
                </a:solidFill>
                <a:latin typeface="Arial"/>
                <a:cs typeface="Arial"/>
              </a:rPr>
              <a:t>all</a:t>
            </a:r>
            <a:r>
              <a:rPr dirty="0" sz="1750" spc="-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usage</a:t>
            </a:r>
            <a:r>
              <a:rPr dirty="0" sz="1750" spc="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to</a:t>
            </a:r>
            <a:r>
              <a:rPr dirty="0" sz="1750" spc="22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</a:t>
            </a:r>
            <a:r>
              <a:rPr dirty="0" sz="1750" spc="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suitable</a:t>
            </a:r>
            <a:r>
              <a:rPr dirty="0" sz="1750" spc="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replacement</a:t>
            </a:r>
            <a:r>
              <a:rPr dirty="0" sz="1750" spc="1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before</a:t>
            </a:r>
            <a:r>
              <a:rPr dirty="0" sz="1750" spc="-3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464850"/>
                </a:solidFill>
                <a:latin typeface="Arial"/>
                <a:cs typeface="Arial"/>
              </a:rPr>
              <a:t>the </a:t>
            </a:r>
            <a:r>
              <a:rPr dirty="0" sz="1750" spc="80">
                <a:solidFill>
                  <a:srgbClr val="464850"/>
                </a:solidFill>
                <a:latin typeface="Arial"/>
                <a:cs typeface="Arial"/>
              </a:rPr>
              <a:t>shutdown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date.</a:t>
            </a:r>
            <a:r>
              <a:rPr dirty="0" sz="1750" spc="-1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Requests</a:t>
            </a:r>
            <a:r>
              <a:rPr dirty="0" sz="1750" spc="-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to</a:t>
            </a:r>
            <a:r>
              <a:rPr dirty="0" sz="1750" spc="9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models</a:t>
            </a:r>
            <a:r>
              <a:rPr dirty="0" sz="1750" spc="-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850"/>
                </a:solidFill>
                <a:latin typeface="Arial"/>
                <a:cs typeface="Arial"/>
              </a:rPr>
              <a:t>past</a:t>
            </a:r>
            <a:r>
              <a:rPr dirty="0" sz="1750" spc="-6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565960"/>
                </a:solidFill>
                <a:latin typeface="Arial"/>
                <a:cs typeface="Arial"/>
              </a:rPr>
              <a:t>the</a:t>
            </a:r>
            <a:r>
              <a:rPr dirty="0" sz="1750" spc="-2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shutdown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65960"/>
                </a:solidFill>
                <a:latin typeface="Arial"/>
                <a:cs typeface="Arial"/>
              </a:rPr>
              <a:t>date</a:t>
            </a:r>
            <a:r>
              <a:rPr dirty="0" sz="1750" spc="-3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850"/>
                </a:solidFill>
                <a:latin typeface="Arial"/>
                <a:cs typeface="Arial"/>
              </a:rPr>
              <a:t>will</a:t>
            </a:r>
            <a:r>
              <a:rPr dirty="0" sz="1750" spc="-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65960"/>
                </a:solidFill>
                <a:latin typeface="Arial"/>
                <a:cs typeface="Arial"/>
              </a:rPr>
              <a:t>fail.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363678" y="6036409"/>
            <a:ext cx="10880090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40">
              <a:lnSpc>
                <a:spcPct val="128800"/>
              </a:lnSpc>
              <a:spcBef>
                <a:spcPts val="100"/>
              </a:spcBef>
            </a:pPr>
            <a:r>
              <a:rPr dirty="0" sz="1750" spc="-105">
                <a:solidFill>
                  <a:srgbClr val="464850"/>
                </a:solidFill>
                <a:latin typeface="Arial"/>
                <a:cs typeface="Arial"/>
              </a:rPr>
              <a:t>To</a:t>
            </a:r>
            <a:r>
              <a:rPr dirty="0" sz="1750" spc="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565960"/>
                </a:solidFill>
                <a:latin typeface="Arial"/>
                <a:cs typeface="Arial"/>
              </a:rPr>
              <a:t>help</a:t>
            </a:r>
            <a:r>
              <a:rPr dirty="0" sz="1750" spc="-1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measu</a:t>
            </a:r>
            <a:r>
              <a:rPr dirty="0" sz="1750" spc="65">
                <a:solidFill>
                  <a:srgbClr val="70727B"/>
                </a:solidFill>
                <a:latin typeface="Arial"/>
                <a:cs typeface="Arial"/>
              </a:rPr>
              <a:t>r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e</a:t>
            </a:r>
            <a:r>
              <a:rPr dirty="0" sz="1750" spc="-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the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 performance</a:t>
            </a:r>
            <a:r>
              <a:rPr dirty="0" sz="1750" spc="15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of</a:t>
            </a:r>
            <a:r>
              <a:rPr dirty="0" sz="1750" spc="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replacement</a:t>
            </a:r>
            <a:r>
              <a:rPr dirty="0" sz="1750" spc="1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models</a:t>
            </a:r>
            <a:r>
              <a:rPr dirty="0" sz="1750" spc="15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on</a:t>
            </a:r>
            <a:r>
              <a:rPr dirty="0" sz="1750" spc="-13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vour</a:t>
            </a:r>
            <a:r>
              <a:rPr dirty="0" sz="1750" spc="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65960"/>
                </a:solidFill>
                <a:latin typeface="Arial"/>
                <a:cs typeface="Arial"/>
              </a:rPr>
              <a:t>tasks,</a:t>
            </a:r>
            <a:r>
              <a:rPr dirty="0" sz="1750" spc="1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we</a:t>
            </a:r>
            <a:r>
              <a:rPr dirty="0" sz="1750" spc="-8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have</a:t>
            </a:r>
            <a:r>
              <a:rPr dirty="0" sz="1750" spc="3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open</a:t>
            </a:r>
            <a:r>
              <a:rPr dirty="0" sz="1750" spc="60">
                <a:solidFill>
                  <a:srgbClr val="808090"/>
                </a:solidFill>
                <a:latin typeface="Arial"/>
                <a:cs typeface="Arial"/>
              </a:rPr>
              <a:t>-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sourced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4AC8C"/>
                </a:solidFill>
                <a:latin typeface="Arial"/>
                <a:cs typeface="Arial"/>
              </a:rPr>
              <a:t>Evals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,</a:t>
            </a:r>
            <a:r>
              <a:rPr dirty="0" sz="1750" spc="-8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35">
                <a:solidFill>
                  <a:srgbClr val="464850"/>
                </a:solidFill>
                <a:latin typeface="Arial"/>
                <a:cs typeface="Arial"/>
              </a:rPr>
              <a:t>a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Pvthon</a:t>
            </a:r>
            <a:r>
              <a:rPr dirty="0" sz="1750" spc="14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framework</a:t>
            </a:r>
            <a:r>
              <a:rPr dirty="0" sz="1750" spc="35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for</a:t>
            </a:r>
            <a:r>
              <a:rPr dirty="0" sz="1750" spc="9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evaluating</a:t>
            </a:r>
            <a:r>
              <a:rPr dirty="0" sz="1750" spc="3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language</a:t>
            </a:r>
            <a:r>
              <a:rPr dirty="0" sz="1750" spc="20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64850"/>
                </a:solidFill>
                <a:latin typeface="Arial"/>
                <a:cs typeface="Arial"/>
              </a:rPr>
              <a:t>models.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365935" y="6940751"/>
            <a:ext cx="10435590" cy="71056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 indent="-635">
              <a:lnSpc>
                <a:spcPct val="125899"/>
              </a:lnSpc>
              <a:spcBef>
                <a:spcPts val="115"/>
              </a:spcBef>
            </a:pPr>
            <a:r>
              <a:rPr dirty="0" sz="1800">
                <a:solidFill>
                  <a:srgbClr val="464850"/>
                </a:solidFill>
                <a:latin typeface="Times New Roman"/>
                <a:cs typeface="Times New Roman"/>
              </a:rPr>
              <a:t>If</a:t>
            </a:r>
            <a:r>
              <a:rPr dirty="0" sz="1800" spc="350">
                <a:solidFill>
                  <a:srgbClr val="464850"/>
                </a:solidFill>
                <a:latin typeface="Times New Roman"/>
                <a:cs typeface="Times New Roman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new</a:t>
            </a:r>
            <a:r>
              <a:rPr dirty="0" sz="1750" spc="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models 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perform</a:t>
            </a:r>
            <a:r>
              <a:rPr dirty="0" sz="1750" spc="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worse</a:t>
            </a:r>
            <a:r>
              <a:rPr dirty="0" sz="1750" spc="10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on</a:t>
            </a:r>
            <a:r>
              <a:rPr dirty="0" sz="1750" spc="-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your</a:t>
            </a:r>
            <a:r>
              <a:rPr dirty="0" sz="1750" spc="-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850"/>
                </a:solidFill>
                <a:latin typeface="Arial"/>
                <a:cs typeface="Arial"/>
              </a:rPr>
              <a:t>tasks,</a:t>
            </a:r>
            <a:r>
              <a:rPr dirty="0" sz="1750" spc="-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let</a:t>
            </a:r>
            <a:r>
              <a:rPr dirty="0" sz="1750" spc="8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us</a:t>
            </a:r>
            <a:r>
              <a:rPr dirty="0" sz="1750" spc="-7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know</a:t>
            </a:r>
            <a:r>
              <a:rPr dirty="0" sz="1750" spc="114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by</a:t>
            </a:r>
            <a:r>
              <a:rPr dirty="0" sz="1750" spc="12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65960"/>
                </a:solidFill>
                <a:latin typeface="Times New Roman"/>
                <a:cs typeface="Times New Roman"/>
              </a:rPr>
              <a:t>by</a:t>
            </a:r>
            <a:r>
              <a:rPr dirty="0" sz="1800" spc="85">
                <a:solidFill>
                  <a:srgbClr val="565960"/>
                </a:solidFill>
                <a:latin typeface="Times New Roman"/>
                <a:cs typeface="Times New Roman"/>
              </a:rPr>
              <a:t> </a:t>
            </a:r>
            <a:r>
              <a:rPr dirty="0" sz="1750" spc="90">
                <a:solidFill>
                  <a:srgbClr val="464850"/>
                </a:solidFill>
                <a:latin typeface="Arial"/>
                <a:cs typeface="Arial"/>
              </a:rPr>
              <a:t>submitting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</a:t>
            </a:r>
            <a:r>
              <a:rPr dirty="0" sz="1750" spc="-1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4AC8C"/>
                </a:solidFill>
                <a:latin typeface="Arial"/>
                <a:cs typeface="Arial"/>
              </a:rPr>
              <a:t>pull</a:t>
            </a:r>
            <a:r>
              <a:rPr dirty="0" sz="1750" spc="-30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4AC8C"/>
                </a:solidFill>
                <a:latin typeface="Arial"/>
                <a:cs typeface="Arial"/>
              </a:rPr>
              <a:t>request</a:t>
            </a:r>
            <a:r>
              <a:rPr dirty="0" sz="1750" spc="75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to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our</a:t>
            </a:r>
            <a:r>
              <a:rPr dirty="0" sz="1750" spc="4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850"/>
                </a:solidFill>
                <a:latin typeface="Arial"/>
                <a:cs typeface="Arial"/>
              </a:rPr>
              <a:t>Evals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repo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464850"/>
                </a:solidFill>
                <a:latin typeface="Arial"/>
                <a:cs typeface="Arial"/>
              </a:rPr>
              <a:t>w</a:t>
            </a:r>
            <a:r>
              <a:rPr dirty="0" sz="1750" spc="110">
                <a:solidFill>
                  <a:srgbClr val="70727B"/>
                </a:solidFill>
                <a:latin typeface="Arial"/>
                <a:cs typeface="Arial"/>
              </a:rPr>
              <a:t>i</a:t>
            </a:r>
            <a:r>
              <a:rPr dirty="0" sz="1750" spc="110">
                <a:solidFill>
                  <a:srgbClr val="464850"/>
                </a:solidFill>
                <a:latin typeface="Arial"/>
                <a:cs typeface="Arial"/>
              </a:rPr>
              <a:t>th</a:t>
            </a:r>
            <a:r>
              <a:rPr dirty="0" sz="1750" spc="-16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,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examples</a:t>
            </a:r>
            <a:r>
              <a:rPr dirty="0" sz="1750" spc="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of</a:t>
            </a:r>
            <a:r>
              <a:rPr dirty="0" sz="1750" spc="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the</a:t>
            </a:r>
            <a:r>
              <a:rPr dirty="0" sz="1750" spc="180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task.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366761" y="8128763"/>
            <a:ext cx="3232785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85" b="1">
                <a:solidFill>
                  <a:srgbClr val="282A2D"/>
                </a:solidFill>
                <a:latin typeface="Arial"/>
                <a:cs typeface="Arial"/>
              </a:rPr>
              <a:t>Deprecation</a:t>
            </a:r>
            <a:r>
              <a:rPr dirty="0" sz="2500" spc="135" b="1">
                <a:solidFill>
                  <a:srgbClr val="282A2D"/>
                </a:solidFill>
                <a:latin typeface="Arial"/>
                <a:cs typeface="Arial"/>
              </a:rPr>
              <a:t> </a:t>
            </a:r>
            <a:r>
              <a:rPr dirty="0" sz="2500" spc="-85" b="1">
                <a:solidFill>
                  <a:srgbClr val="282A2D"/>
                </a:solidFill>
                <a:latin typeface="Arial"/>
                <a:cs typeface="Arial"/>
              </a:rPr>
              <a:t>histo</a:t>
            </a:r>
            <a:r>
              <a:rPr dirty="0" sz="2500" spc="-85" b="1">
                <a:solidFill>
                  <a:srgbClr val="B5B6BF"/>
                </a:solidFill>
                <a:latin typeface="Arial"/>
                <a:cs typeface="Arial"/>
              </a:rPr>
              <a:t>1</a:t>
            </a:r>
            <a:r>
              <a:rPr dirty="0" sz="2500" spc="-85" b="1">
                <a:solidFill>
                  <a:srgbClr val="464850"/>
                </a:solidFill>
                <a:latin typeface="Arial"/>
                <a:cs typeface="Arial"/>
              </a:rPr>
              <a:t>r</a:t>
            </a:r>
            <a:r>
              <a:rPr dirty="0" sz="2500" spc="-85" b="1">
                <a:solidFill>
                  <a:srgbClr val="282A2D"/>
                </a:solidFill>
                <a:latin typeface="Arial"/>
                <a:cs typeface="Arial"/>
              </a:rPr>
              <a:t>y</a:t>
            </a:r>
            <a:endParaRPr sz="25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371996" y="8824180"/>
            <a:ext cx="863854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All</a:t>
            </a:r>
            <a:r>
              <a:rPr dirty="0" sz="1750" spc="26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850"/>
                </a:solidFill>
                <a:latin typeface="Arial"/>
                <a:cs typeface="Arial"/>
              </a:rPr>
              <a:t>deprecations</a:t>
            </a:r>
            <a:r>
              <a:rPr dirty="0" sz="1750" spc="1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are</a:t>
            </a:r>
            <a:r>
              <a:rPr dirty="0" sz="1750" spc="-35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850"/>
                </a:solidFill>
                <a:latin typeface="Arial"/>
                <a:cs typeface="Arial"/>
              </a:rPr>
              <a:t>listed</a:t>
            </a:r>
            <a:r>
              <a:rPr dirty="0" sz="1750" spc="-7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65960"/>
                </a:solidFill>
                <a:latin typeface="Arial"/>
                <a:cs typeface="Arial"/>
              </a:rPr>
              <a:t>below,</a:t>
            </a:r>
            <a:r>
              <a:rPr dirty="0" sz="1750" spc="-3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464850"/>
                </a:solidFill>
                <a:latin typeface="Arial"/>
                <a:cs typeface="Arial"/>
              </a:rPr>
              <a:t>with</a:t>
            </a:r>
            <a:r>
              <a:rPr dirty="0" sz="1750" spc="-1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464850"/>
                </a:solidFill>
                <a:latin typeface="Arial"/>
                <a:cs typeface="Arial"/>
              </a:rPr>
              <a:t>the</a:t>
            </a:r>
            <a:r>
              <a:rPr dirty="0" sz="1750" spc="-1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64850"/>
                </a:solidFill>
                <a:latin typeface="Arial"/>
                <a:cs typeface="Arial"/>
              </a:rPr>
              <a:t>most</a:t>
            </a:r>
            <a:r>
              <a:rPr dirty="0" sz="1750" spc="-2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65960"/>
                </a:solidFill>
                <a:latin typeface="Arial"/>
                <a:cs typeface="Arial"/>
              </a:rPr>
              <a:t>recent</a:t>
            </a:r>
            <a:r>
              <a:rPr dirty="0" sz="1750" spc="105">
                <a:solidFill>
                  <a:srgbClr val="565960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850"/>
                </a:solidFill>
                <a:latin typeface="Arial"/>
                <a:cs typeface="Arial"/>
              </a:rPr>
              <a:t>announcements</a:t>
            </a:r>
            <a:r>
              <a:rPr dirty="0" sz="1750" spc="10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850"/>
                </a:solidFill>
                <a:latin typeface="Arial"/>
                <a:cs typeface="Arial"/>
              </a:rPr>
              <a:t>at</a:t>
            </a:r>
            <a:r>
              <a:rPr dirty="0" sz="1750" spc="13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850"/>
                </a:solidFill>
                <a:latin typeface="Arial"/>
                <a:cs typeface="Arial"/>
              </a:rPr>
              <a:t>the</a:t>
            </a:r>
            <a:r>
              <a:rPr dirty="0" sz="1750" spc="10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64850"/>
                </a:solidFill>
                <a:latin typeface="Arial"/>
                <a:cs typeface="Arial"/>
              </a:rPr>
              <a:t>top.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364822" y="9588552"/>
            <a:ext cx="451929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170" b="1">
                <a:solidFill>
                  <a:srgbClr val="282A2D"/>
                </a:solidFill>
                <a:latin typeface="Arial"/>
                <a:cs typeface="Arial"/>
              </a:rPr>
              <a:t>2023-</a:t>
            </a:r>
            <a:r>
              <a:rPr dirty="0" sz="2150" spc="160" b="1">
                <a:solidFill>
                  <a:srgbClr val="282A2D"/>
                </a:solidFill>
                <a:latin typeface="Arial"/>
                <a:cs typeface="Arial"/>
              </a:rPr>
              <a:t>08-22</a:t>
            </a:r>
            <a:r>
              <a:rPr dirty="0" sz="2150" spc="160" b="1">
                <a:solidFill>
                  <a:srgbClr val="464850"/>
                </a:solidFill>
                <a:latin typeface="Arial"/>
                <a:cs typeface="Arial"/>
              </a:rPr>
              <a:t>:</a:t>
            </a:r>
            <a:r>
              <a:rPr dirty="0" sz="2150" spc="-300" b="1">
                <a:solidFill>
                  <a:srgbClr val="464850"/>
                </a:solidFill>
                <a:latin typeface="Arial"/>
                <a:cs typeface="Arial"/>
              </a:rPr>
              <a:t> </a:t>
            </a:r>
            <a:r>
              <a:rPr dirty="0" sz="2150" spc="55" b="1">
                <a:solidFill>
                  <a:srgbClr val="464850"/>
                </a:solidFill>
                <a:latin typeface="Arial"/>
                <a:cs typeface="Arial"/>
              </a:rPr>
              <a:t>F</a:t>
            </a:r>
            <a:r>
              <a:rPr dirty="0" sz="2150" spc="55" b="1">
                <a:solidFill>
                  <a:srgbClr val="282A2D"/>
                </a:solidFill>
                <a:latin typeface="Arial"/>
                <a:cs typeface="Arial"/>
              </a:rPr>
              <a:t>i</a:t>
            </a:r>
            <a:r>
              <a:rPr dirty="0" sz="2150" spc="55" b="1">
                <a:solidFill>
                  <a:srgbClr val="464850"/>
                </a:solidFill>
                <a:latin typeface="Arial"/>
                <a:cs typeface="Arial"/>
              </a:rPr>
              <a:t>n</a:t>
            </a:r>
            <a:r>
              <a:rPr dirty="0" sz="2150" spc="55" b="1">
                <a:solidFill>
                  <a:srgbClr val="282A2D"/>
                </a:solidFill>
                <a:latin typeface="Arial"/>
                <a:cs typeface="Arial"/>
              </a:rPr>
              <a:t>e-</a:t>
            </a:r>
            <a:r>
              <a:rPr dirty="0" sz="2150" spc="60" b="1">
                <a:solidFill>
                  <a:srgbClr val="464850"/>
                </a:solidFill>
                <a:latin typeface="Arial"/>
                <a:cs typeface="Arial"/>
              </a:rPr>
              <a:t>tun</a:t>
            </a:r>
            <a:r>
              <a:rPr dirty="0" sz="2150" spc="60" b="1">
                <a:solidFill>
                  <a:srgbClr val="282A2D"/>
                </a:solidFill>
                <a:latin typeface="Arial"/>
                <a:cs typeface="Arial"/>
              </a:rPr>
              <a:t>es</a:t>
            </a:r>
            <a:r>
              <a:rPr dirty="0" sz="2150" spc="-60" b="1">
                <a:solidFill>
                  <a:srgbClr val="282A2D"/>
                </a:solidFill>
                <a:latin typeface="Arial"/>
                <a:cs typeface="Arial"/>
              </a:rPr>
              <a:t> </a:t>
            </a:r>
            <a:r>
              <a:rPr dirty="0" sz="2150" spc="-10" b="1">
                <a:solidFill>
                  <a:srgbClr val="282A2D"/>
                </a:solidFill>
                <a:latin typeface="Arial"/>
                <a:cs typeface="Arial"/>
              </a:rPr>
              <a:t>e</a:t>
            </a:r>
            <a:r>
              <a:rPr dirty="0" sz="2150" spc="-10" b="1">
                <a:solidFill>
                  <a:srgbClr val="464850"/>
                </a:solidFill>
                <a:latin typeface="Arial"/>
                <a:cs typeface="Arial"/>
              </a:rPr>
              <a:t>nd</a:t>
            </a:r>
            <a:r>
              <a:rPr dirty="0" sz="2150" spc="-10" b="1">
                <a:solidFill>
                  <a:srgbClr val="282A2D"/>
                </a:solidFill>
                <a:latin typeface="Arial"/>
                <a:cs typeface="Arial"/>
              </a:rPr>
              <a:t>point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1437" y="206138"/>
            <a:ext cx="402738" cy="3984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0160" y="1122164"/>
            <a:ext cx="810053" cy="50839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93585" y="1108423"/>
            <a:ext cx="1981835" cy="0"/>
          </a:xfrm>
          <a:custGeom>
            <a:avLst/>
            <a:gdLst/>
            <a:ahLst/>
            <a:cxnLst/>
            <a:rect l="l" t="t" r="r" b="b"/>
            <a:pathLst>
              <a:path w="1981835" h="0">
                <a:moveTo>
                  <a:pt x="0" y="0"/>
                </a:moveTo>
                <a:lnTo>
                  <a:pt x="1981655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66125" y="1612237"/>
            <a:ext cx="1890395" cy="0"/>
          </a:xfrm>
          <a:custGeom>
            <a:avLst/>
            <a:gdLst/>
            <a:ahLst/>
            <a:cxnLst/>
            <a:rect l="l" t="t" r="r" b="b"/>
            <a:pathLst>
              <a:path w="1890395" h="0">
                <a:moveTo>
                  <a:pt x="0" y="0"/>
                </a:moveTo>
                <a:lnTo>
                  <a:pt x="189012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7028" y="245346"/>
            <a:ext cx="837565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5865" algn="l"/>
                <a:tab pos="3005455" algn="l"/>
                <a:tab pos="4642485" algn="l"/>
                <a:tab pos="5901690" algn="l"/>
                <a:tab pos="7296150" algn="l"/>
              </a:tabLst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Overview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	</a:t>
            </a:r>
            <a:r>
              <a:rPr dirty="0" sz="1500" spc="70">
                <a:solidFill>
                  <a:srgbClr val="44AC8C"/>
                </a:solidFill>
                <a:latin typeface="Arial"/>
                <a:cs typeface="Arial"/>
              </a:rPr>
              <a:t>Documentation</a:t>
            </a:r>
            <a:r>
              <a:rPr dirty="0" sz="1500">
                <a:solidFill>
                  <a:srgbClr val="44AC8C"/>
                </a:solidFill>
                <a:latin typeface="Arial"/>
                <a:cs typeface="Arial"/>
              </a:rPr>
              <a:t>	</a:t>
            </a:r>
            <a:r>
              <a:rPr dirty="0" sz="1500" spc="90">
                <a:solidFill>
                  <a:srgbClr val="808090"/>
                </a:solidFill>
                <a:latin typeface="Arial"/>
                <a:cs typeface="Arial"/>
              </a:rPr>
              <a:t>API</a:t>
            </a:r>
            <a:r>
              <a:rPr dirty="0" sz="1500" spc="16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reference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	</a:t>
            </a: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Examples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	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Playground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	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Fine</a:t>
            </a:r>
            <a:r>
              <a:rPr dirty="0" sz="1500" spc="70">
                <a:solidFill>
                  <a:srgbClr val="676972"/>
                </a:solidFill>
                <a:latin typeface="Arial"/>
                <a:cs typeface="Arial"/>
              </a:rPr>
              <a:t>-</a:t>
            </a: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44AC8C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315554" y="190894"/>
            <a:ext cx="15538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01115" algn="l"/>
              </a:tabLst>
            </a:pPr>
            <a:r>
              <a:rPr dirty="0" sz="1900">
                <a:solidFill>
                  <a:srgbClr val="9797A5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9797A5"/>
                </a:solidFill>
                <a:latin typeface="Arial"/>
                <a:cs typeface="Arial"/>
              </a:rPr>
              <a:t>  </a:t>
            </a:r>
            <a:r>
              <a:rPr dirty="0" sz="1500" spc="40">
                <a:solidFill>
                  <a:srgbClr val="808090"/>
                </a:solidFill>
                <a:latin typeface="Arial"/>
                <a:cs typeface="Arial"/>
              </a:rPr>
              <a:t>For</a:t>
            </a:r>
            <a:r>
              <a:rPr dirty="0" sz="1500" spc="40">
                <a:solidFill>
                  <a:srgbClr val="676972"/>
                </a:solidFill>
                <a:latin typeface="Arial"/>
                <a:cs typeface="Arial"/>
              </a:rPr>
              <a:t>u</a:t>
            </a:r>
            <a:r>
              <a:rPr dirty="0" sz="1500" spc="40">
                <a:solidFill>
                  <a:srgbClr val="808090"/>
                </a:solidFill>
                <a:latin typeface="Arial"/>
                <a:cs typeface="Arial"/>
              </a:rPr>
              <a:t>m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	</a:t>
            </a:r>
            <a:r>
              <a:rPr dirty="0" sz="2000" spc="-25" i="1">
                <a:solidFill>
                  <a:srgbClr val="9797A5"/>
                </a:solidFill>
                <a:latin typeface="Arial"/>
                <a:cs typeface="Arial"/>
              </a:rPr>
              <a:t>(i)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971546" y="254506"/>
            <a:ext cx="4953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He</a:t>
            </a:r>
            <a:r>
              <a:rPr dirty="0" sz="1500" spc="-10">
                <a:solidFill>
                  <a:srgbClr val="676972"/>
                </a:solidFill>
                <a:latin typeface="Arial"/>
                <a:cs typeface="Arial"/>
              </a:rPr>
              <a:t>l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7281969" y="254506"/>
            <a:ext cx="6946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4B4D54"/>
                </a:solidFill>
                <a:latin typeface="Arial"/>
                <a:cs typeface="Arial"/>
              </a:rPr>
              <a:t>Lupo.ai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79379" y="761120"/>
            <a:ext cx="265811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180">
                <a:solidFill>
                  <a:srgbClr val="4B4D54"/>
                </a:solidFill>
                <a:latin typeface="Times New Roman"/>
                <a:cs typeface="Times New Roman"/>
              </a:rPr>
              <a:t>I"'-</a:t>
            </a:r>
            <a:r>
              <a:rPr dirty="0" sz="450" spc="310">
                <a:solidFill>
                  <a:srgbClr val="4B4D54"/>
                </a:solidFill>
                <a:latin typeface="Times New Roman"/>
                <a:cs typeface="Times New Roman"/>
              </a:rPr>
              <a:t>'</a:t>
            </a:r>
            <a:r>
              <a:rPr dirty="0" sz="650" spc="310">
                <a:solidFill>
                  <a:srgbClr val="676972"/>
                </a:solidFill>
                <a:latin typeface="Arial"/>
                <a:cs typeface="Arial"/>
              </a:rPr>
              <a:t>■</a:t>
            </a:r>
            <a:r>
              <a:rPr dirty="0" sz="650" spc="480">
                <a:solidFill>
                  <a:srgbClr val="676972"/>
                </a:solidFill>
                <a:latin typeface="Arial"/>
                <a:cs typeface="Arial"/>
              </a:rPr>
              <a:t> </a:t>
            </a:r>
            <a:r>
              <a:rPr dirty="0" sz="450" spc="70">
                <a:solidFill>
                  <a:srgbClr val="4B4D54"/>
                </a:solidFill>
                <a:latin typeface="Times New Roman"/>
                <a:cs typeface="Times New Roman"/>
              </a:rPr>
              <a:t>..._."--</a:t>
            </a:r>
            <a:r>
              <a:rPr dirty="0" sz="450" spc="90">
                <a:solidFill>
                  <a:srgbClr val="4B4D54"/>
                </a:solidFill>
                <a:latin typeface="Times New Roman"/>
                <a:cs typeface="Times New Roman"/>
              </a:rPr>
              <a:t>""-</a:t>
            </a:r>
            <a:r>
              <a:rPr dirty="0" sz="450" spc="55">
                <a:solidFill>
                  <a:srgbClr val="4B4D54"/>
                </a:solidFill>
                <a:latin typeface="Times New Roman"/>
                <a:cs typeface="Times New Roman"/>
              </a:rPr>
              <a:t>'-</a:t>
            </a:r>
            <a:r>
              <a:rPr dirty="0" sz="450" spc="85">
                <a:solidFill>
                  <a:srgbClr val="4B4D54"/>
                </a:solidFill>
                <a:latin typeface="Times New Roman"/>
                <a:cs typeface="Times New Roman"/>
              </a:rPr>
              <a:t>A</a:t>
            </a:r>
            <a:r>
              <a:rPr dirty="0" sz="450" spc="85">
                <a:solidFill>
                  <a:srgbClr val="2D2F33"/>
                </a:solidFill>
                <a:latin typeface="Times New Roman"/>
                <a:cs typeface="Times New Roman"/>
              </a:rPr>
              <a:t>l</a:t>
            </a:r>
            <a:r>
              <a:rPr dirty="0" sz="650" spc="85">
                <a:solidFill>
                  <a:srgbClr val="4B4D54"/>
                </a:solidFill>
                <a:latin typeface="Arial"/>
                <a:cs typeface="Arial"/>
              </a:rPr>
              <a:t>■</a:t>
            </a:r>
            <a:r>
              <a:rPr dirty="0" sz="450" spc="85">
                <a:solidFill>
                  <a:srgbClr val="4B4D54"/>
                </a:solidFill>
                <a:latin typeface="Times New Roman"/>
                <a:cs typeface="Times New Roman"/>
              </a:rPr>
              <a:t>t,,,,,J,</a:t>
            </a:r>
            <a:r>
              <a:rPr dirty="0" sz="450" spc="260">
                <a:solidFill>
                  <a:srgbClr val="4B4D54"/>
                </a:solidFill>
                <a:latin typeface="Times New Roman"/>
                <a:cs typeface="Times New Roman"/>
              </a:rPr>
              <a:t>  </a:t>
            </a:r>
            <a:r>
              <a:rPr dirty="0" sz="450" spc="290">
                <a:solidFill>
                  <a:srgbClr val="4B4D54"/>
                </a:solidFill>
                <a:latin typeface="Times New Roman"/>
                <a:cs typeface="Times New Roman"/>
              </a:rPr>
              <a:t>"-</a:t>
            </a:r>
            <a:r>
              <a:rPr dirty="0" sz="450" spc="325">
                <a:solidFill>
                  <a:srgbClr val="4B4D54"/>
                </a:solidFill>
                <a:latin typeface="Times New Roman"/>
                <a:cs typeface="Times New Roman"/>
              </a:rPr>
              <a:t>"</a:t>
            </a:r>
            <a:r>
              <a:rPr dirty="0" sz="450" spc="210">
                <a:solidFill>
                  <a:srgbClr val="4B4D54"/>
                </a:solidFill>
                <a:latin typeface="Times New Roman"/>
                <a:cs typeface="Times New Roman"/>
              </a:rPr>
              <a:t> </a:t>
            </a:r>
            <a:r>
              <a:rPr dirty="0" sz="450" spc="300">
                <a:solidFill>
                  <a:srgbClr val="4B4D54"/>
                </a:solidFill>
                <a:latin typeface="Times New Roman"/>
                <a:cs typeface="Times New Roman"/>
              </a:rPr>
              <a:t>"-</a:t>
            </a:r>
            <a:r>
              <a:rPr dirty="0" sz="450" spc="135">
                <a:solidFill>
                  <a:srgbClr val="4B4D54"/>
                </a:solidFill>
                <a:latin typeface="Times New Roman"/>
                <a:cs typeface="Times New Roman"/>
              </a:rPr>
              <a:t>'</a:t>
            </a:r>
            <a:r>
              <a:rPr dirty="0" sz="450" spc="355">
                <a:solidFill>
                  <a:srgbClr val="4B4D54"/>
                </a:solidFill>
                <a:latin typeface="Times New Roman"/>
                <a:cs typeface="Times New Roman"/>
              </a:rPr>
              <a:t> </a:t>
            </a:r>
            <a:r>
              <a:rPr dirty="0" sz="450" spc="110">
                <a:solidFill>
                  <a:srgbClr val="4B4D54"/>
                </a:solidFill>
                <a:latin typeface="Times New Roman"/>
                <a:cs typeface="Times New Roman"/>
              </a:rPr>
              <a:t>.._,.'-</a:t>
            </a:r>
            <a:r>
              <a:rPr dirty="0" sz="450" spc="175">
                <a:solidFill>
                  <a:srgbClr val="4B4D54"/>
                </a:solidFill>
                <a:latin typeface="Times New Roman"/>
                <a:cs typeface="Times New Roman"/>
              </a:rPr>
              <a:t>"1</a:t>
            </a:r>
            <a:r>
              <a:rPr dirty="0" sz="450" spc="210">
                <a:solidFill>
                  <a:srgbClr val="4B4D54"/>
                </a:solidFill>
                <a:latin typeface="Times New Roman"/>
                <a:cs typeface="Times New Roman"/>
              </a:rPr>
              <a:t>  </a:t>
            </a:r>
            <a:r>
              <a:rPr dirty="0" sz="450" spc="125" i="1">
                <a:solidFill>
                  <a:srgbClr val="44AC8C"/>
                </a:solidFill>
                <a:latin typeface="Times New Roman"/>
                <a:cs typeface="Times New Roman"/>
              </a:rPr>
              <a:t>I</a:t>
            </a:r>
            <a:r>
              <a:rPr dirty="0" sz="450" spc="420" i="1">
                <a:solidFill>
                  <a:srgbClr val="44AC8C"/>
                </a:solidFill>
                <a:latin typeface="Times New Roman"/>
                <a:cs typeface="Times New Roman"/>
              </a:rPr>
              <a:t> </a:t>
            </a:r>
            <a:r>
              <a:rPr dirty="0" sz="450" spc="615">
                <a:solidFill>
                  <a:srgbClr val="44AC8C"/>
                </a:solidFill>
                <a:latin typeface="Times New Roman"/>
                <a:cs typeface="Times New Roman"/>
              </a:rPr>
              <a:t>'I.LI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82186" y="761120"/>
            <a:ext cx="777049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80">
                <a:solidFill>
                  <a:srgbClr val="44AC8C"/>
                </a:solidFill>
                <a:latin typeface="Times New Roman"/>
                <a:cs typeface="Times New Roman"/>
              </a:rPr>
              <a:t>..._...</a:t>
            </a:r>
            <a:r>
              <a:rPr dirty="0" sz="450" spc="480">
                <a:solidFill>
                  <a:srgbClr val="44AC8C"/>
                </a:solidFill>
                <a:latin typeface="Times New Roman"/>
                <a:cs typeface="Times New Roman"/>
              </a:rPr>
              <a:t> </a:t>
            </a:r>
            <a:r>
              <a:rPr dirty="0" sz="450" spc="55">
                <a:solidFill>
                  <a:srgbClr val="44AC8C"/>
                </a:solidFill>
                <a:latin typeface="Times New Roman"/>
                <a:cs typeface="Times New Roman"/>
              </a:rPr>
              <a:t>"-</a:t>
            </a:r>
            <a:r>
              <a:rPr dirty="0" sz="450">
                <a:solidFill>
                  <a:srgbClr val="44AC8C"/>
                </a:solidFill>
                <a:latin typeface="Times New Roman"/>
                <a:cs typeface="Times New Roman"/>
              </a:rPr>
              <a:t>411.....,.._..:::,'"""'</a:t>
            </a:r>
            <a:r>
              <a:rPr dirty="0" sz="450" spc="245">
                <a:solidFill>
                  <a:srgbClr val="44AC8C"/>
                </a:solidFill>
                <a:latin typeface="Times New Roman"/>
                <a:cs typeface="Times New Roman"/>
              </a:rPr>
              <a:t>  </a:t>
            </a:r>
            <a:r>
              <a:rPr dirty="0" sz="450" spc="130">
                <a:solidFill>
                  <a:srgbClr val="44AC8C"/>
                </a:solidFill>
                <a:latin typeface="Times New Roman"/>
                <a:cs typeface="Times New Roman"/>
              </a:rPr>
              <a:t>t"'..._,11"'-</a:t>
            </a:r>
            <a:r>
              <a:rPr dirty="0" sz="450" spc="125">
                <a:solidFill>
                  <a:srgbClr val="44AC8C"/>
                </a:solidFill>
                <a:latin typeface="Times New Roman"/>
                <a:cs typeface="Times New Roman"/>
              </a:rPr>
              <a:t>'1._.,._,</a:t>
            </a:r>
            <a:r>
              <a:rPr dirty="0" sz="450" spc="125">
                <a:solidFill>
                  <a:srgbClr val="676972"/>
                </a:solidFill>
                <a:latin typeface="Times New Roman"/>
                <a:cs typeface="Times New Roman"/>
              </a:rPr>
              <a:t>.,</a:t>
            </a:r>
            <a:r>
              <a:rPr dirty="0" sz="450" spc="480">
                <a:solidFill>
                  <a:srgbClr val="676972"/>
                </a:solidFill>
                <a:latin typeface="Times New Roman"/>
                <a:cs typeface="Times New Roman"/>
              </a:rPr>
              <a:t> </a:t>
            </a:r>
            <a:r>
              <a:rPr dirty="0" sz="450" spc="130">
                <a:solidFill>
                  <a:srgbClr val="4B4D54"/>
                </a:solidFill>
                <a:latin typeface="Times New Roman"/>
                <a:cs typeface="Times New Roman"/>
              </a:rPr>
              <a:t>,..._,</a:t>
            </a:r>
            <a:r>
              <a:rPr dirty="0" sz="450" spc="130">
                <a:solidFill>
                  <a:srgbClr val="2D2F33"/>
                </a:solidFill>
                <a:latin typeface="Times New Roman"/>
                <a:cs typeface="Times New Roman"/>
              </a:rPr>
              <a:t>,</a:t>
            </a:r>
            <a:r>
              <a:rPr dirty="0" sz="450" spc="445">
                <a:solidFill>
                  <a:srgbClr val="2D2F33"/>
                </a:solidFill>
                <a:latin typeface="Times New Roman"/>
                <a:cs typeface="Times New Roman"/>
              </a:rPr>
              <a:t> </a:t>
            </a:r>
            <a:r>
              <a:rPr dirty="0" sz="450" spc="95">
                <a:solidFill>
                  <a:srgbClr val="676972"/>
                </a:solidFill>
                <a:latin typeface="Times New Roman"/>
                <a:cs typeface="Times New Roman"/>
              </a:rPr>
              <a:t>1</a:t>
            </a:r>
            <a:r>
              <a:rPr dirty="0" sz="450" spc="95">
                <a:solidFill>
                  <a:srgbClr val="4B4D54"/>
                </a:solidFill>
                <a:latin typeface="Times New Roman"/>
                <a:cs typeface="Times New Roman"/>
              </a:rPr>
              <a:t>....,.1\..AIIII</a:t>
            </a:r>
            <a:r>
              <a:rPr dirty="0" sz="450" spc="250">
                <a:solidFill>
                  <a:srgbClr val="4B4D54"/>
                </a:solidFill>
                <a:latin typeface="Times New Roman"/>
                <a:cs typeface="Times New Roman"/>
              </a:rPr>
              <a:t>  </a:t>
            </a:r>
            <a:r>
              <a:rPr dirty="0" sz="450" spc="160">
                <a:solidFill>
                  <a:srgbClr val="4B4D54"/>
                </a:solidFill>
                <a:latin typeface="Times New Roman"/>
                <a:cs typeface="Times New Roman"/>
              </a:rPr>
              <a:t>1</a:t>
            </a:r>
            <a:r>
              <a:rPr dirty="0" sz="450" spc="160">
                <a:solidFill>
                  <a:srgbClr val="2D2F33"/>
                </a:solidFill>
                <a:latin typeface="Times New Roman"/>
                <a:cs typeface="Times New Roman"/>
              </a:rPr>
              <a:t>11</a:t>
            </a:r>
            <a:r>
              <a:rPr dirty="0" sz="450" spc="160">
                <a:solidFill>
                  <a:srgbClr val="4B4D54"/>
                </a:solidFill>
                <a:latin typeface="Times New Roman"/>
                <a:cs typeface="Times New Roman"/>
              </a:rPr>
              <a:t>.._,l'IJ'</a:t>
            </a:r>
            <a:r>
              <a:rPr dirty="0" sz="450" spc="375">
                <a:solidFill>
                  <a:srgbClr val="4B4D54"/>
                </a:solidFill>
                <a:latin typeface="Times New Roman"/>
                <a:cs typeface="Times New Roman"/>
              </a:rPr>
              <a:t>  </a:t>
            </a:r>
            <a:r>
              <a:rPr dirty="0" sz="450" spc="120">
                <a:solidFill>
                  <a:srgbClr val="4B4D54"/>
                </a:solidFill>
                <a:latin typeface="Times New Roman"/>
                <a:cs typeface="Times New Roman"/>
              </a:rPr>
              <a:t>'li..Allt,J</a:t>
            </a:r>
            <a:r>
              <a:rPr dirty="0" sz="450" spc="120">
                <a:solidFill>
                  <a:srgbClr val="2D2F33"/>
                </a:solidFill>
                <a:latin typeface="Times New Roman"/>
                <a:cs typeface="Times New Roman"/>
              </a:rPr>
              <a:t>'</a:t>
            </a:r>
            <a:r>
              <a:rPr dirty="0" sz="450" spc="135">
                <a:solidFill>
                  <a:srgbClr val="2D2F33"/>
                </a:solidFill>
                <a:latin typeface="Times New Roman"/>
                <a:cs typeface="Times New Roman"/>
              </a:rPr>
              <a:t> </a:t>
            </a:r>
            <a:r>
              <a:rPr dirty="0" sz="450" spc="95">
                <a:solidFill>
                  <a:srgbClr val="4B4D54"/>
                </a:solidFill>
                <a:latin typeface="Times New Roman"/>
                <a:cs typeface="Times New Roman"/>
              </a:rPr>
              <a:t>'-</a:t>
            </a:r>
            <a:r>
              <a:rPr dirty="0" sz="450" spc="130">
                <a:solidFill>
                  <a:srgbClr val="4B4D54"/>
                </a:solidFill>
                <a:latin typeface="Times New Roman"/>
                <a:cs typeface="Times New Roman"/>
              </a:rPr>
              <a:t>"'-</a:t>
            </a:r>
            <a:r>
              <a:rPr dirty="0" sz="450" spc="280">
                <a:solidFill>
                  <a:srgbClr val="4B4D54"/>
                </a:solidFill>
                <a:latin typeface="Times New Roman"/>
                <a:cs typeface="Times New Roman"/>
              </a:rPr>
              <a:t>  </a:t>
            </a:r>
            <a:r>
              <a:rPr dirty="0" sz="450" spc="105">
                <a:solidFill>
                  <a:srgbClr val="4B4D54"/>
                </a:solidFill>
                <a:latin typeface="Times New Roman"/>
                <a:cs typeface="Times New Roman"/>
              </a:rPr>
              <a:t>,._.._,</a:t>
            </a:r>
            <a:r>
              <a:rPr dirty="0" sz="450" spc="105">
                <a:solidFill>
                  <a:srgbClr val="2D2F33"/>
                </a:solidFill>
                <a:latin typeface="Times New Roman"/>
                <a:cs typeface="Times New Roman"/>
              </a:rPr>
              <a:t>,</a:t>
            </a:r>
            <a:r>
              <a:rPr dirty="0" sz="450" spc="105">
                <a:solidFill>
                  <a:srgbClr val="4B4D54"/>
                </a:solidFill>
                <a:latin typeface="Times New Roman"/>
                <a:cs typeface="Times New Roman"/>
              </a:rPr>
              <a:t>..._,</a:t>
            </a:r>
            <a:r>
              <a:rPr dirty="0" sz="450" spc="345">
                <a:solidFill>
                  <a:srgbClr val="4B4D54"/>
                </a:solidFill>
                <a:latin typeface="Times New Roman"/>
                <a:cs typeface="Times New Roman"/>
              </a:rPr>
              <a:t> </a:t>
            </a:r>
            <a:r>
              <a:rPr dirty="0" sz="450" spc="155">
                <a:solidFill>
                  <a:srgbClr val="4B4D54"/>
                </a:solidFill>
                <a:latin typeface="Times New Roman"/>
                <a:cs typeface="Times New Roman"/>
              </a:rPr>
              <a:t>,._,,._..-</a:t>
            </a:r>
            <a:r>
              <a:rPr dirty="0" sz="450" spc="190">
                <a:solidFill>
                  <a:srgbClr val="4B4D54"/>
                </a:solidFill>
                <a:latin typeface="Times New Roman"/>
                <a:cs typeface="Times New Roman"/>
              </a:rPr>
              <a:t>,11</a:t>
            </a:r>
            <a:r>
              <a:rPr dirty="0" sz="450" spc="190">
                <a:solidFill>
                  <a:srgbClr val="2D2F33"/>
                </a:solidFill>
                <a:latin typeface="Times New Roman"/>
                <a:cs typeface="Times New Roman"/>
              </a:rPr>
              <a:t>,</a:t>
            </a:r>
            <a:r>
              <a:rPr dirty="0" sz="450" spc="340">
                <a:solidFill>
                  <a:srgbClr val="2D2F33"/>
                </a:solidFill>
                <a:latin typeface="Times New Roman"/>
                <a:cs typeface="Times New Roman"/>
              </a:rPr>
              <a:t> </a:t>
            </a:r>
            <a:r>
              <a:rPr dirty="0" sz="450" spc="105">
                <a:solidFill>
                  <a:srgbClr val="4B4D54"/>
                </a:solidFill>
                <a:latin typeface="Times New Roman"/>
                <a:cs typeface="Times New Roman"/>
              </a:rPr>
              <a:t>...1....,</a:t>
            </a:r>
            <a:r>
              <a:rPr dirty="0" sz="450" spc="105">
                <a:solidFill>
                  <a:srgbClr val="676972"/>
                </a:solidFill>
                <a:latin typeface="Times New Roman"/>
                <a:cs typeface="Times New Roman"/>
              </a:rPr>
              <a:t>1</a:t>
            </a:r>
            <a:r>
              <a:rPr dirty="0" sz="450" spc="105">
                <a:solidFill>
                  <a:srgbClr val="2D2F33"/>
                </a:solidFill>
                <a:latin typeface="Times New Roman"/>
                <a:cs typeface="Times New Roman"/>
              </a:rPr>
              <a:t>1</a:t>
            </a:r>
            <a:r>
              <a:rPr dirty="0" sz="450" spc="105">
                <a:solidFill>
                  <a:srgbClr val="C6C6CF"/>
                </a:solidFill>
                <a:latin typeface="Times New Roman"/>
                <a:cs typeface="Times New Roman"/>
              </a:rPr>
              <a:t>.</a:t>
            </a:r>
            <a:r>
              <a:rPr dirty="0" sz="450" spc="105">
                <a:solidFill>
                  <a:srgbClr val="4B4D54"/>
                </a:solidFill>
                <a:latin typeface="Times New Roman"/>
                <a:cs typeface="Times New Roman"/>
              </a:rPr>
              <a:t>,</a:t>
            </a:r>
            <a:r>
              <a:rPr dirty="0" sz="450" spc="315">
                <a:solidFill>
                  <a:srgbClr val="4B4D54"/>
                </a:solidFill>
                <a:latin typeface="Times New Roman"/>
                <a:cs typeface="Times New Roman"/>
              </a:rPr>
              <a:t>  </a:t>
            </a:r>
            <a:r>
              <a:rPr dirty="0" sz="600" spc="-20">
                <a:solidFill>
                  <a:srgbClr val="4B4D54"/>
                </a:solidFill>
                <a:latin typeface="Arial"/>
                <a:cs typeface="Arial"/>
              </a:rPr>
              <a:t>:::J1"-</a:t>
            </a:r>
            <a:r>
              <a:rPr dirty="0" sz="600">
                <a:solidFill>
                  <a:srgbClr val="4B4D54"/>
                </a:solidFill>
                <a:latin typeface="Arial"/>
                <a:cs typeface="Arial"/>
              </a:rPr>
              <a:t>""illl..</a:t>
            </a:r>
            <a:r>
              <a:rPr dirty="0" sz="600" spc="395">
                <a:solidFill>
                  <a:srgbClr val="4B4D54"/>
                </a:solidFill>
                <a:latin typeface="Arial"/>
                <a:cs typeface="Arial"/>
              </a:rPr>
              <a:t> </a:t>
            </a:r>
            <a:r>
              <a:rPr dirty="0" sz="450" spc="254">
                <a:solidFill>
                  <a:srgbClr val="4B4D54"/>
                </a:solidFill>
                <a:latin typeface="Times New Roman"/>
                <a:cs typeface="Times New Roman"/>
              </a:rPr>
              <a:t>I</a:t>
            </a:r>
            <a:r>
              <a:rPr dirty="0" sz="450" spc="254">
                <a:solidFill>
                  <a:srgbClr val="2D2F33"/>
                </a:solidFill>
                <a:latin typeface="Times New Roman"/>
                <a:cs typeface="Times New Roman"/>
              </a:rPr>
              <a:t>l</a:t>
            </a:r>
            <a:r>
              <a:rPr dirty="0" sz="450" spc="254">
                <a:solidFill>
                  <a:srgbClr val="4B4D54"/>
                </a:solidFill>
                <a:latin typeface="Times New Roman"/>
                <a:cs typeface="Times New Roman"/>
              </a:rPr>
              <a:t>l</a:t>
            </a:r>
            <a:r>
              <a:rPr dirty="0" sz="450" spc="320">
                <a:solidFill>
                  <a:srgbClr val="4B4D54"/>
                </a:solidFill>
                <a:latin typeface="Times New Roman"/>
                <a:cs typeface="Times New Roman"/>
              </a:rPr>
              <a:t>  </a:t>
            </a:r>
            <a:r>
              <a:rPr dirty="0" sz="450" spc="145">
                <a:solidFill>
                  <a:srgbClr val="4B4D54"/>
                </a:solidFill>
                <a:latin typeface="Times New Roman"/>
                <a:cs typeface="Times New Roman"/>
              </a:rPr>
              <a:t>,_,._."-</a:t>
            </a:r>
            <a:r>
              <a:rPr dirty="0" sz="450" spc="140">
                <a:solidFill>
                  <a:srgbClr val="4B4D54"/>
                </a:solidFill>
                <a:latin typeface="Times New Roman"/>
                <a:cs typeface="Times New Roman"/>
              </a:rPr>
              <a:t>"...,,11</a:t>
            </a:r>
            <a:r>
              <a:rPr dirty="0" sz="450" spc="470">
                <a:solidFill>
                  <a:srgbClr val="4B4D54"/>
                </a:solidFill>
                <a:latin typeface="Times New Roman"/>
                <a:cs typeface="Times New Roman"/>
              </a:rPr>
              <a:t> </a:t>
            </a:r>
            <a:r>
              <a:rPr dirty="0" sz="450" spc="120">
                <a:solidFill>
                  <a:srgbClr val="4B4D54"/>
                </a:solidFill>
                <a:latin typeface="Times New Roman"/>
                <a:cs typeface="Times New Roman"/>
              </a:rPr>
              <a:t>'l'Wl"-</a:t>
            </a:r>
            <a:r>
              <a:rPr dirty="0" sz="450" spc="175">
                <a:latin typeface="Times New Roman"/>
                <a:cs typeface="Times New Roman"/>
              </a:rPr>
              <a:t>.</a:t>
            </a:r>
            <a:r>
              <a:rPr dirty="0" sz="650" spc="175">
                <a:solidFill>
                  <a:srgbClr val="676972"/>
                </a:solidFill>
                <a:latin typeface="Arial"/>
                <a:cs typeface="Arial"/>
              </a:rPr>
              <a:t>■</a:t>
            </a:r>
            <a:r>
              <a:rPr dirty="0" sz="450" spc="175">
                <a:solidFill>
                  <a:srgbClr val="4B4D54"/>
                </a:solidFill>
                <a:latin typeface="Times New Roman"/>
                <a:cs typeface="Times New Roman"/>
              </a:rPr>
              <a:t>1</a:t>
            </a:r>
            <a:r>
              <a:rPr dirty="0" sz="450" spc="229">
                <a:solidFill>
                  <a:srgbClr val="4B4D54"/>
                </a:solidFill>
                <a:latin typeface="Times New Roman"/>
                <a:cs typeface="Times New Roman"/>
              </a:rPr>
              <a:t>  </a:t>
            </a:r>
            <a:r>
              <a:rPr dirty="0" sz="450" spc="350">
                <a:solidFill>
                  <a:srgbClr val="4B4D54"/>
                </a:solidFill>
                <a:latin typeface="Times New Roman"/>
                <a:cs typeface="Times New Roman"/>
              </a:rPr>
              <a:t>'-</a:t>
            </a:r>
            <a:r>
              <a:rPr dirty="0" sz="450" spc="235">
                <a:solidFill>
                  <a:srgbClr val="4B4D54"/>
                </a:solidFill>
                <a:latin typeface="Times New Roman"/>
                <a:cs typeface="Times New Roman"/>
              </a:rPr>
              <a:t>'</a:t>
            </a:r>
            <a:r>
              <a:rPr dirty="0" sz="450" spc="405">
                <a:solidFill>
                  <a:srgbClr val="4B4D54"/>
                </a:solidFill>
                <a:latin typeface="Times New Roman"/>
                <a:cs typeface="Times New Roman"/>
              </a:rPr>
              <a:t> </a:t>
            </a:r>
            <a:r>
              <a:rPr dirty="0" sz="450" spc="630">
                <a:solidFill>
                  <a:srgbClr val="4B4D54"/>
                </a:solidFill>
                <a:latin typeface="Times New Roman"/>
                <a:cs typeface="Times New Roman"/>
              </a:rPr>
              <a:t>1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25089" y="1456513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765" y="0"/>
                </a:lnTo>
              </a:path>
            </a:pathLst>
          </a:custGeom>
          <a:ln w="12722">
            <a:solidFill>
              <a:srgbClr val="C6C6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12389" y="1176639"/>
            <a:ext cx="128651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dirty="0" sz="2100">
                <a:solidFill>
                  <a:srgbClr val="C6C6CF"/>
                </a:solidFill>
                <a:latin typeface="Arial"/>
                <a:cs typeface="Arial"/>
              </a:rPr>
              <a:t>[</a:t>
            </a:r>
            <a:r>
              <a:rPr dirty="0" sz="2100" spc="135">
                <a:solidFill>
                  <a:srgbClr val="C6C6CF"/>
                </a:solidFill>
                <a:latin typeface="Arial"/>
                <a:cs typeface="Arial"/>
              </a:rPr>
              <a:t> </a:t>
            </a:r>
            <a:r>
              <a:rPr dirty="0" sz="2100" spc="-50">
                <a:solidFill>
                  <a:srgbClr val="A3A8B3"/>
                </a:solidFill>
                <a:latin typeface="Arial"/>
                <a:cs typeface="Arial"/>
              </a:rPr>
              <a:t>Q</a:t>
            </a:r>
            <a:r>
              <a:rPr dirty="0" sz="2100">
                <a:solidFill>
                  <a:srgbClr val="A3A8B3"/>
                </a:solidFill>
                <a:latin typeface="Arial"/>
                <a:cs typeface="Arial"/>
              </a:rPr>
              <a:t>	</a:t>
            </a:r>
            <a:r>
              <a:rPr dirty="0" sz="1750" spc="45">
                <a:solidFill>
                  <a:srgbClr val="A3A8B3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364758" y="964680"/>
            <a:ext cx="126428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55">
                <a:solidFill>
                  <a:srgbClr val="44AC8C"/>
                </a:solidFill>
                <a:latin typeface="Arial"/>
                <a:cs typeface="Arial"/>
              </a:rPr>
              <a:t>sales</a:t>
            </a:r>
            <a:r>
              <a:rPr dirty="0" sz="1750" spc="-35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4AC8C"/>
                </a:solidFill>
                <a:latin typeface="Arial"/>
                <a:cs typeface="Arial"/>
              </a:rPr>
              <a:t>team</a:t>
            </a:r>
            <a:r>
              <a:rPr dirty="0" sz="1750" spc="80">
                <a:solidFill>
                  <a:srgbClr val="4B4D54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1458" y="1885794"/>
            <a:ext cx="12871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2D2F33"/>
                </a:solidFill>
                <a:latin typeface="Arial"/>
                <a:cs typeface="Arial"/>
              </a:rPr>
              <a:t>GET</a:t>
            </a:r>
            <a:r>
              <a:rPr dirty="0" sz="1350" spc="130" b="1">
                <a:solidFill>
                  <a:srgbClr val="2D2F33"/>
                </a:solidFill>
                <a:latin typeface="Arial"/>
                <a:cs typeface="Arial"/>
              </a:rPr>
              <a:t> </a:t>
            </a:r>
            <a:r>
              <a:rPr dirty="0" sz="1350" spc="-10" b="1">
                <a:solidFill>
                  <a:srgbClr val="2D2F33"/>
                </a:solidFill>
                <a:latin typeface="Arial"/>
                <a:cs typeface="Arial"/>
              </a:rPr>
              <a:t>STARTED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366945" y="1719383"/>
            <a:ext cx="476440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65" b="1">
                <a:solidFill>
                  <a:srgbClr val="2D2F33"/>
                </a:solidFill>
                <a:latin typeface="Arial"/>
                <a:cs typeface="Arial"/>
              </a:rPr>
              <a:t>Mo</a:t>
            </a:r>
            <a:r>
              <a:rPr dirty="0" sz="2550" spc="-65" b="1">
                <a:solidFill>
                  <a:srgbClr val="A3A8B3"/>
                </a:solidFill>
                <a:latin typeface="Arial"/>
                <a:cs typeface="Arial"/>
              </a:rPr>
              <a:t>,</a:t>
            </a:r>
            <a:r>
              <a:rPr dirty="0" sz="2550" spc="-65" b="1">
                <a:solidFill>
                  <a:srgbClr val="2D2F33"/>
                </a:solidFill>
                <a:latin typeface="Arial"/>
                <a:cs typeface="Arial"/>
              </a:rPr>
              <a:t>del</a:t>
            </a:r>
            <a:r>
              <a:rPr dirty="0" sz="2550" spc="-270" b="1">
                <a:solidFill>
                  <a:srgbClr val="2D2F33"/>
                </a:solidFill>
                <a:latin typeface="Arial"/>
                <a:cs typeface="Arial"/>
              </a:rPr>
              <a:t> </a:t>
            </a:r>
            <a:r>
              <a:rPr dirty="0" sz="2550" spc="50" b="1">
                <a:solidFill>
                  <a:srgbClr val="2D2F33"/>
                </a:solidFill>
                <a:latin typeface="Arial"/>
                <a:cs typeface="Arial"/>
              </a:rPr>
              <a:t>endpoint</a:t>
            </a:r>
            <a:r>
              <a:rPr dirty="0" sz="2550" spc="70" b="1">
                <a:solidFill>
                  <a:srgbClr val="2D2F33"/>
                </a:solidFill>
                <a:latin typeface="Arial"/>
                <a:cs typeface="Arial"/>
              </a:rPr>
              <a:t> </a:t>
            </a:r>
            <a:r>
              <a:rPr dirty="0" sz="2550" spc="80" b="1">
                <a:solidFill>
                  <a:srgbClr val="2D2F33"/>
                </a:solidFill>
                <a:latin typeface="Arial"/>
                <a:cs typeface="Arial"/>
              </a:rPr>
              <a:t>compatibil</a:t>
            </a:r>
            <a:r>
              <a:rPr dirty="0" sz="2550" spc="80" b="1">
                <a:solidFill>
                  <a:srgbClr val="4B4D54"/>
                </a:solidFill>
                <a:latin typeface="Arial"/>
                <a:cs typeface="Arial"/>
              </a:rPr>
              <a:t>i</a:t>
            </a:r>
            <a:r>
              <a:rPr dirty="0" sz="2550" spc="80" b="1">
                <a:solidFill>
                  <a:srgbClr val="2D2F33"/>
                </a:solidFill>
                <a:latin typeface="Arial"/>
                <a:cs typeface="Arial"/>
              </a:rPr>
              <a:t>ty</a:t>
            </a:r>
            <a:endParaRPr sz="25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21961" y="2365945"/>
            <a:ext cx="1221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808090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1496" y="2823958"/>
            <a:ext cx="9766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Quickstart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34928" y="3281970"/>
            <a:ext cx="82994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Libraries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4547" y="3739984"/>
            <a:ext cx="6775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359127" y="2458312"/>
            <a:ext cx="10648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35" b="1">
                <a:solidFill>
                  <a:srgbClr val="2D2F33"/>
                </a:solidFill>
                <a:latin typeface="Arial"/>
                <a:cs typeface="Arial"/>
              </a:rPr>
              <a:t>ENDPOIN</a:t>
            </a:r>
            <a:r>
              <a:rPr dirty="0" sz="1350" spc="135" b="1">
                <a:solidFill>
                  <a:srgbClr val="4B4D54"/>
                </a:solidFill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886978" y="2458312"/>
            <a:ext cx="159385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60" b="1">
                <a:solidFill>
                  <a:srgbClr val="4B4D54"/>
                </a:solidFill>
                <a:latin typeface="Arial"/>
                <a:cs typeface="Arial"/>
              </a:rPr>
              <a:t>L</a:t>
            </a:r>
            <a:r>
              <a:rPr dirty="0" sz="1350" spc="60" b="1">
                <a:solidFill>
                  <a:srgbClr val="2D2F33"/>
                </a:solidFill>
                <a:latin typeface="Arial"/>
                <a:cs typeface="Arial"/>
              </a:rPr>
              <a:t>ATEST</a:t>
            </a:r>
            <a:r>
              <a:rPr dirty="0" sz="1350" spc="165" b="1">
                <a:solidFill>
                  <a:srgbClr val="2D2F33"/>
                </a:solidFill>
                <a:latin typeface="Arial"/>
                <a:cs typeface="Arial"/>
              </a:rPr>
              <a:t> </a:t>
            </a:r>
            <a:r>
              <a:rPr dirty="0" sz="1350" spc="50" b="1">
                <a:solidFill>
                  <a:srgbClr val="2D2F33"/>
                </a:solidFill>
                <a:latin typeface="Arial"/>
                <a:cs typeface="Arial"/>
              </a:rPr>
              <a:t>MODELS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359315" y="2851185"/>
            <a:ext cx="333184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10">
                <a:solidFill>
                  <a:srgbClr val="4B4D54"/>
                </a:solidFill>
                <a:latin typeface="Courier New"/>
                <a:cs typeface="Courier New"/>
              </a:rPr>
              <a:t>/v1/audio/transcriptions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883252" y="2902075"/>
            <a:ext cx="128968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50">
                <a:solidFill>
                  <a:srgbClr val="4B4D54"/>
                </a:solidFill>
                <a:latin typeface="Courier New"/>
                <a:cs typeface="Courier New"/>
              </a:rPr>
              <a:t>whisper</a:t>
            </a:r>
            <a:r>
              <a:rPr dirty="0" sz="1750" spc="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1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04452" y="4165935"/>
            <a:ext cx="85216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359315" y="3446600"/>
            <a:ext cx="305625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10">
                <a:solidFill>
                  <a:srgbClr val="4B4D54"/>
                </a:solidFill>
                <a:latin typeface="Courier New"/>
                <a:cs typeface="Courier New"/>
              </a:rPr>
              <a:t>/v1/audio/translations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359315" y="4037437"/>
            <a:ext cx="278066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10">
                <a:solidFill>
                  <a:srgbClr val="4B4D54"/>
                </a:solidFill>
                <a:latin typeface="Courier New"/>
                <a:cs typeface="Courier New"/>
              </a:rPr>
              <a:t>/v1/chat/completions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03880" y="4568986"/>
            <a:ext cx="13849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Model</a:t>
            </a:r>
            <a:r>
              <a:rPr dirty="0" sz="1500" spc="9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808090"/>
                </a:solidFill>
                <a:latin typeface="Arial"/>
                <a:cs typeface="Arial"/>
              </a:rPr>
              <a:t>updates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03836" y="4973819"/>
            <a:ext cx="57975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08090"/>
                </a:solidFill>
                <a:latin typeface="Arial"/>
                <a:cs typeface="Arial"/>
              </a:rPr>
              <a:t>GPT</a:t>
            </a:r>
            <a:r>
              <a:rPr dirty="0" sz="1450">
                <a:solidFill>
                  <a:srgbClr val="676972"/>
                </a:solidFill>
                <a:latin typeface="Arial"/>
                <a:cs typeface="Arial"/>
              </a:rPr>
              <a:t>-</a:t>
            </a:r>
            <a:r>
              <a:rPr dirty="0" sz="1450" spc="-50">
                <a:solidFill>
                  <a:srgbClr val="808090"/>
                </a:solidFill>
                <a:latin typeface="Arial"/>
                <a:cs typeface="Arial"/>
              </a:rPr>
              <a:t>4</a:t>
            </a:r>
            <a:endParaRPr sz="14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03836" y="5372290"/>
            <a:ext cx="75819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08090"/>
                </a:solidFill>
                <a:latin typeface="Arial"/>
                <a:cs typeface="Arial"/>
              </a:rPr>
              <a:t>GPT</a:t>
            </a:r>
            <a:r>
              <a:rPr dirty="0" sz="1450">
                <a:solidFill>
                  <a:srgbClr val="676972"/>
                </a:solidFill>
                <a:latin typeface="Arial"/>
                <a:cs typeface="Arial"/>
              </a:rPr>
              <a:t>-</a:t>
            </a:r>
            <a:r>
              <a:rPr dirty="0" sz="1450" spc="-25">
                <a:solidFill>
                  <a:srgbClr val="808090"/>
                </a:solidFill>
                <a:latin typeface="Arial"/>
                <a:cs typeface="Arial"/>
              </a:rPr>
              <a:t>3.5</a:t>
            </a:r>
            <a:endParaRPr sz="14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03499" y="5773561"/>
            <a:ext cx="777240" cy="653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DALL·E</a:t>
            </a:r>
            <a:endParaRPr sz="15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134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Whisper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03117" y="6575083"/>
            <a:ext cx="11811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Embeddings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03880" y="6973554"/>
            <a:ext cx="10560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Moderation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03836" y="7378386"/>
            <a:ext cx="58420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08090"/>
                </a:solidFill>
                <a:latin typeface="Arial"/>
                <a:cs typeface="Arial"/>
              </a:rPr>
              <a:t>GPT</a:t>
            </a:r>
            <a:r>
              <a:rPr dirty="0" sz="1450">
                <a:solidFill>
                  <a:srgbClr val="676972"/>
                </a:solidFill>
                <a:latin typeface="Arial"/>
                <a:cs typeface="Arial"/>
              </a:rPr>
              <a:t>-</a:t>
            </a:r>
            <a:r>
              <a:rPr dirty="0" sz="1450" spc="-50">
                <a:solidFill>
                  <a:srgbClr val="808090"/>
                </a:solidFill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02736" y="7775076"/>
            <a:ext cx="20320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How</a:t>
            </a:r>
            <a:r>
              <a:rPr dirty="0" sz="1500" spc="13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we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use</a:t>
            </a:r>
            <a:r>
              <a:rPr dirty="0" sz="1500" spc="12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your</a:t>
            </a:r>
            <a:r>
              <a:rPr dirty="0" sz="1500" spc="7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34165" y="8173547"/>
            <a:ext cx="2298065" cy="1148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44AC8C"/>
                </a:solidFill>
                <a:latin typeface="Arial"/>
                <a:cs typeface="Arial"/>
              </a:rPr>
              <a:t>Endpoint</a:t>
            </a:r>
            <a:r>
              <a:rPr dirty="0" sz="1500" spc="105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44AC8C"/>
                </a:solidFill>
                <a:latin typeface="Arial"/>
                <a:cs typeface="Arial"/>
              </a:rPr>
              <a:t>compatibility</a:t>
            </a:r>
            <a:endParaRPr sz="1500">
              <a:latin typeface="Arial"/>
              <a:cs typeface="Arial"/>
            </a:endParaRPr>
          </a:p>
          <a:p>
            <a:pPr marL="13335" marR="1052195" indent="-1270">
              <a:lnSpc>
                <a:spcPts val="3610"/>
              </a:lnSpc>
              <a:spcBef>
                <a:spcPts val="4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Deprecations 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Tutorials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34165" y="9524685"/>
            <a:ext cx="7416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0">
                <a:solidFill>
                  <a:srgbClr val="808090"/>
                </a:solidFill>
                <a:latin typeface="Arial"/>
                <a:cs typeface="Arial"/>
              </a:rPr>
              <a:t>Policies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359315" y="5924450"/>
            <a:ext cx="195453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04">
                <a:solidFill>
                  <a:srgbClr val="4B4D54"/>
                </a:solidFill>
                <a:latin typeface="Courier New"/>
                <a:cs typeface="Courier New"/>
              </a:rPr>
              <a:t>/v1/embeddings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359315" y="6515286"/>
            <a:ext cx="278066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10">
                <a:solidFill>
                  <a:srgbClr val="4B4D54"/>
                </a:solidFill>
                <a:latin typeface="Courier New"/>
                <a:cs typeface="Courier New"/>
              </a:rPr>
              <a:t>/v1/fine_tuning/jobs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359315" y="7106123"/>
            <a:ext cx="209232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04">
                <a:solidFill>
                  <a:srgbClr val="4B4D54"/>
                </a:solidFill>
                <a:latin typeface="Courier New"/>
                <a:cs typeface="Courier New"/>
              </a:rPr>
              <a:t>/v1/moderations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883252" y="3492910"/>
            <a:ext cx="128968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50">
                <a:solidFill>
                  <a:srgbClr val="4B4D54"/>
                </a:solidFill>
                <a:latin typeface="Courier New"/>
                <a:cs typeface="Courier New"/>
              </a:rPr>
              <a:t>whisper</a:t>
            </a:r>
            <a:r>
              <a:rPr dirty="0" sz="1750" spc="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1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884397" y="3998253"/>
            <a:ext cx="6944995" cy="10788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1905">
              <a:lnSpc>
                <a:spcPct val="131400"/>
              </a:lnSpc>
              <a:spcBef>
                <a:spcPts val="114"/>
              </a:spcBef>
            </a:pP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gpt-4,gpt-4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0613,gpt-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4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-32kgpt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4-32k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0613,gpt-</a:t>
            </a:r>
            <a:r>
              <a:rPr dirty="0" sz="1750" spc="-20">
                <a:solidFill>
                  <a:srgbClr val="4B4D54"/>
                </a:solidFill>
                <a:latin typeface="Courier New"/>
                <a:cs typeface="Courier New"/>
              </a:rPr>
              <a:t>3.5- 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turbo,gpt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3.5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turbo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0613,gpt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3.5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turbo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16k,gpt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 spc="-20">
                <a:solidFill>
                  <a:srgbClr val="4B4D54"/>
                </a:solidFill>
                <a:latin typeface="Courier New"/>
                <a:cs typeface="Courier New"/>
              </a:rPr>
              <a:t>3.5</a:t>
            </a:r>
            <a:r>
              <a:rPr dirty="0" sz="1750" spc="-20">
                <a:solidFill>
                  <a:srgbClr val="676972"/>
                </a:solidFill>
                <a:latin typeface="Courier New"/>
                <a:cs typeface="Courier New"/>
              </a:rPr>
              <a:t>- 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turbo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-1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6k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 spc="-20">
                <a:solidFill>
                  <a:srgbClr val="4B4D54"/>
                </a:solidFill>
                <a:latin typeface="Courier New"/>
                <a:cs typeface="Courier New"/>
              </a:rPr>
              <a:t>0613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359315" y="5329033"/>
            <a:ext cx="3332479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20">
                <a:solidFill>
                  <a:srgbClr val="4B4D54"/>
                </a:solidFill>
                <a:latin typeface="Courier New"/>
                <a:cs typeface="Courier New"/>
              </a:rPr>
              <a:t>/v1/completions</a:t>
            </a:r>
            <a:r>
              <a:rPr dirty="0" sz="2150" spc="-385">
                <a:solidFill>
                  <a:srgbClr val="4B4D54"/>
                </a:solidFill>
                <a:latin typeface="Courier New"/>
                <a:cs typeface="Courier New"/>
              </a:rPr>
              <a:t> </a:t>
            </a:r>
            <a:r>
              <a:rPr dirty="0" sz="2150" spc="-150">
                <a:solidFill>
                  <a:srgbClr val="4B4D54"/>
                </a:solidFill>
                <a:latin typeface="Courier New"/>
                <a:cs typeface="Courier New"/>
              </a:rPr>
              <a:t>(Legacy)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886622" y="5379923"/>
            <a:ext cx="629348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gpt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3.5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turbo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instruct,babbage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002,davinci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 spc="-25">
                <a:solidFill>
                  <a:srgbClr val="4B4D54"/>
                </a:solidFill>
                <a:latin typeface="Courier New"/>
                <a:cs typeface="Courier New"/>
              </a:rPr>
              <a:t>002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884397" y="5970761"/>
            <a:ext cx="306832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text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embedding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ada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 spc="-25">
                <a:solidFill>
                  <a:srgbClr val="4B4D54"/>
                </a:solidFill>
                <a:latin typeface="Courier New"/>
                <a:cs typeface="Courier New"/>
              </a:rPr>
              <a:t>002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886622" y="6561597"/>
            <a:ext cx="505650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gpt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3.5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turbo,babbage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002,davinci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 spc="-25">
                <a:solidFill>
                  <a:srgbClr val="4B4D54"/>
                </a:solidFill>
                <a:latin typeface="Courier New"/>
                <a:cs typeface="Courier New"/>
              </a:rPr>
              <a:t>002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884397" y="7152433"/>
            <a:ext cx="618045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text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moderation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stable,text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>
                <a:solidFill>
                  <a:srgbClr val="4B4D54"/>
                </a:solidFill>
                <a:latin typeface="Courier New"/>
                <a:cs typeface="Courier New"/>
              </a:rPr>
              <a:t>moderation</a:t>
            </a:r>
            <a:r>
              <a:rPr dirty="0" sz="1750">
                <a:solidFill>
                  <a:srgbClr val="676972"/>
                </a:solidFill>
                <a:latin typeface="Courier New"/>
                <a:cs typeface="Courier New"/>
              </a:rPr>
              <a:t>-</a:t>
            </a:r>
            <a:r>
              <a:rPr dirty="0" sz="1750" spc="-10">
                <a:solidFill>
                  <a:srgbClr val="4B4D54"/>
                </a:solidFill>
                <a:latin typeface="Courier New"/>
                <a:cs typeface="Courier New"/>
              </a:rPr>
              <a:t>la</a:t>
            </a:r>
            <a:r>
              <a:rPr dirty="0" sz="1750" spc="-10">
                <a:solidFill>
                  <a:srgbClr val="676972"/>
                </a:solidFill>
                <a:latin typeface="Courier New"/>
                <a:cs typeface="Courier New"/>
              </a:rPr>
              <a:t>t</a:t>
            </a:r>
            <a:r>
              <a:rPr dirty="0" sz="1750" spc="-10">
                <a:solidFill>
                  <a:srgbClr val="4B4D54"/>
                </a:solidFill>
                <a:latin typeface="Courier New"/>
                <a:cs typeface="Courier New"/>
              </a:rPr>
              <a:t>est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366539" y="7770241"/>
            <a:ext cx="747331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B4D54"/>
                </a:solidFill>
                <a:latin typeface="Arial"/>
                <a:cs typeface="Arial"/>
              </a:rPr>
              <a:t>This</a:t>
            </a:r>
            <a:r>
              <a:rPr dirty="0" sz="1750" spc="-25">
                <a:solidFill>
                  <a:srgbClr val="4B4D5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4"/>
                </a:solidFill>
                <a:latin typeface="Arial"/>
                <a:cs typeface="Arial"/>
              </a:rPr>
              <a:t>lis</a:t>
            </a:r>
            <a:r>
              <a:rPr dirty="0" sz="1750">
                <a:solidFill>
                  <a:srgbClr val="676972"/>
                </a:solidFill>
                <a:latin typeface="Arial"/>
                <a:cs typeface="Arial"/>
              </a:rPr>
              <a:t>t</a:t>
            </a:r>
            <a:r>
              <a:rPr dirty="0" sz="1750" spc="200">
                <a:solidFill>
                  <a:srgbClr val="676972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4"/>
                </a:solidFill>
                <a:latin typeface="Arial"/>
                <a:cs typeface="Arial"/>
              </a:rPr>
              <a:t>exc</a:t>
            </a:r>
            <a:r>
              <a:rPr dirty="0" sz="1750" spc="55">
                <a:solidFill>
                  <a:srgbClr val="676972"/>
                </a:solidFill>
                <a:latin typeface="Arial"/>
                <a:cs typeface="Arial"/>
              </a:rPr>
              <a:t>l</a:t>
            </a:r>
            <a:r>
              <a:rPr dirty="0" sz="1750" spc="55">
                <a:solidFill>
                  <a:srgbClr val="4B4D54"/>
                </a:solidFill>
                <a:latin typeface="Arial"/>
                <a:cs typeface="Arial"/>
              </a:rPr>
              <a:t>udes</a:t>
            </a:r>
            <a:r>
              <a:rPr dirty="0" sz="1750" spc="15">
                <a:solidFill>
                  <a:srgbClr val="4B4D54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4"/>
                </a:solidFill>
                <a:latin typeface="Arial"/>
                <a:cs typeface="Arial"/>
              </a:rPr>
              <a:t>al</a:t>
            </a:r>
            <a:r>
              <a:rPr dirty="0" sz="1750" spc="50">
                <a:solidFill>
                  <a:srgbClr val="676972"/>
                </a:solidFill>
                <a:latin typeface="Arial"/>
                <a:cs typeface="Arial"/>
              </a:rPr>
              <a:t>l</a:t>
            </a:r>
            <a:r>
              <a:rPr dirty="0" sz="1750" spc="-50">
                <a:solidFill>
                  <a:srgbClr val="67697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4"/>
                </a:solidFill>
                <a:latin typeface="Arial"/>
                <a:cs typeface="Arial"/>
              </a:rPr>
              <a:t>of</a:t>
            </a:r>
            <a:r>
              <a:rPr dirty="0" sz="1750" spc="35">
                <a:solidFill>
                  <a:srgbClr val="4B4D54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B4D54"/>
                </a:solidFill>
                <a:latin typeface="Arial"/>
                <a:cs typeface="Arial"/>
              </a:rPr>
              <a:t>o</a:t>
            </a:r>
            <a:r>
              <a:rPr dirty="0" sz="1750" spc="85">
                <a:solidFill>
                  <a:srgbClr val="676972"/>
                </a:solidFill>
                <a:latin typeface="Arial"/>
                <a:cs typeface="Arial"/>
              </a:rPr>
              <a:t>u</a:t>
            </a:r>
            <a:r>
              <a:rPr dirty="0" sz="1750" spc="85">
                <a:solidFill>
                  <a:srgbClr val="4B4D54"/>
                </a:solidFill>
                <a:latin typeface="Arial"/>
                <a:cs typeface="Arial"/>
              </a:rPr>
              <a:t>r</a:t>
            </a:r>
            <a:r>
              <a:rPr dirty="0" sz="1750" spc="-135">
                <a:solidFill>
                  <a:srgbClr val="4B4D54"/>
                </a:solidFill>
                <a:latin typeface="Arial"/>
                <a:cs typeface="Arial"/>
              </a:rPr>
              <a:t> </a:t>
            </a:r>
            <a:r>
              <a:rPr dirty="0" sz="2150" spc="-305">
                <a:solidFill>
                  <a:srgbClr val="44AC8C"/>
                </a:solidFill>
                <a:latin typeface="Courier New"/>
                <a:cs typeface="Courier New"/>
              </a:rPr>
              <a:t>DALL·E</a:t>
            </a:r>
            <a:r>
              <a:rPr dirty="0" sz="2150" spc="-740">
                <a:solidFill>
                  <a:srgbClr val="44AC8C"/>
                </a:solidFill>
                <a:latin typeface="Courier New"/>
                <a:cs typeface="Courier New"/>
              </a:rPr>
              <a:t> </a:t>
            </a:r>
            <a:r>
              <a:rPr dirty="0" sz="1750" spc="55">
                <a:solidFill>
                  <a:srgbClr val="44AC8C"/>
                </a:solidFill>
                <a:latin typeface="Arial"/>
                <a:cs typeface="Arial"/>
              </a:rPr>
              <a:t>models</a:t>
            </a:r>
            <a:r>
              <a:rPr dirty="0" sz="1750" spc="70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B4D54"/>
                </a:solidFill>
                <a:latin typeface="Arial"/>
                <a:cs typeface="Arial"/>
              </a:rPr>
              <a:t>and</a:t>
            </a:r>
            <a:r>
              <a:rPr dirty="0" sz="1750" spc="50">
                <a:solidFill>
                  <a:srgbClr val="4B4D5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B4D54"/>
                </a:solidFill>
                <a:latin typeface="Arial"/>
                <a:cs typeface="Arial"/>
              </a:rPr>
              <a:t>our</a:t>
            </a:r>
            <a:r>
              <a:rPr dirty="0" sz="1750" spc="55">
                <a:solidFill>
                  <a:srgbClr val="4B4D54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4AC8C"/>
                </a:solidFill>
                <a:latin typeface="Arial"/>
                <a:cs typeface="Arial"/>
              </a:rPr>
              <a:t>deprecated</a:t>
            </a:r>
            <a:r>
              <a:rPr dirty="0" sz="1750" spc="25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AC8C"/>
                </a:solidFill>
                <a:latin typeface="Arial"/>
                <a:cs typeface="Arial"/>
              </a:rPr>
              <a:t>models</a:t>
            </a:r>
            <a:r>
              <a:rPr dirty="0" sz="1750" spc="70">
                <a:solidFill>
                  <a:srgbClr val="4B4D54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368986" y="9307129"/>
            <a:ext cx="2846070" cy="323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2710" algn="l"/>
              </a:tabLst>
            </a:pPr>
            <a:r>
              <a:rPr dirty="0" sz="1750">
                <a:solidFill>
                  <a:srgbClr val="4B4D54"/>
                </a:solidFill>
                <a:latin typeface="Arial"/>
                <a:cs typeface="Arial"/>
              </a:rPr>
              <a:t>Was</a:t>
            </a:r>
            <a:r>
              <a:rPr dirty="0" sz="1750" spc="-15">
                <a:solidFill>
                  <a:srgbClr val="4B4D54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B4D54"/>
                </a:solidFill>
                <a:latin typeface="Arial"/>
                <a:cs typeface="Arial"/>
              </a:rPr>
              <a:t>th</a:t>
            </a:r>
            <a:r>
              <a:rPr dirty="0" sz="1750" spc="90">
                <a:solidFill>
                  <a:srgbClr val="676972"/>
                </a:solidFill>
                <a:latin typeface="Arial"/>
                <a:cs typeface="Arial"/>
              </a:rPr>
              <a:t>i</a:t>
            </a:r>
            <a:r>
              <a:rPr dirty="0" sz="1750" spc="90">
                <a:solidFill>
                  <a:srgbClr val="4B4D54"/>
                </a:solidFill>
                <a:latin typeface="Arial"/>
                <a:cs typeface="Arial"/>
              </a:rPr>
              <a:t>s</a:t>
            </a:r>
            <a:r>
              <a:rPr dirty="0" sz="1750" spc="-70">
                <a:solidFill>
                  <a:srgbClr val="4B4D54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B4D54"/>
                </a:solidFill>
                <a:latin typeface="Arial"/>
                <a:cs typeface="Arial"/>
              </a:rPr>
              <a:t>page</a:t>
            </a:r>
            <a:r>
              <a:rPr dirty="0" sz="1750" spc="-50">
                <a:solidFill>
                  <a:srgbClr val="4B4D54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B4D54"/>
                </a:solidFill>
                <a:latin typeface="Arial"/>
                <a:cs typeface="Arial"/>
              </a:rPr>
              <a:t>us</a:t>
            </a:r>
            <a:r>
              <a:rPr dirty="0" sz="1750" spc="-10">
                <a:solidFill>
                  <a:srgbClr val="A3A8B3"/>
                </a:solidFill>
                <a:latin typeface="Arial"/>
                <a:cs typeface="Arial"/>
              </a:rPr>
              <a:t>•</a:t>
            </a:r>
            <a:r>
              <a:rPr dirty="0" sz="1750" spc="-10">
                <a:solidFill>
                  <a:srgbClr val="4B4D54"/>
                </a:solidFill>
                <a:latin typeface="Arial"/>
                <a:cs typeface="Arial"/>
              </a:rPr>
              <a:t>eful?</a:t>
            </a:r>
            <a:r>
              <a:rPr dirty="0" sz="1750">
                <a:solidFill>
                  <a:srgbClr val="4B4D54"/>
                </a:solidFill>
                <a:latin typeface="Arial"/>
                <a:cs typeface="Arial"/>
              </a:rPr>
              <a:t>	</a:t>
            </a:r>
            <a:r>
              <a:rPr dirty="0" sz="1950" spc="-60" i="1">
                <a:solidFill>
                  <a:srgbClr val="4B4D54"/>
                </a:solidFill>
                <a:latin typeface="Times New Roman"/>
                <a:cs typeface="Times New Roman"/>
              </a:rPr>
              <a:t>rb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63277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85">
                <a:solidFill>
                  <a:srgbClr val="FF1675"/>
                </a:solidFill>
              </a:rPr>
              <a:t>Listing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290">
                <a:solidFill>
                  <a:srgbClr val="FF1675"/>
                </a:solidFill>
              </a:rPr>
              <a:t>and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254">
                <a:solidFill>
                  <a:srgbClr val="FF1675"/>
                </a:solidFill>
              </a:rPr>
              <a:t>retrieving</a:t>
            </a:r>
            <a:r>
              <a:rPr dirty="0" sz="3600" spc="-260">
                <a:solidFill>
                  <a:srgbClr val="FF1675"/>
                </a:solidFill>
              </a:rPr>
              <a:t> </a:t>
            </a:r>
            <a:r>
              <a:rPr dirty="0" sz="3600" spc="-335">
                <a:solidFill>
                  <a:srgbClr val="FF1675"/>
                </a:solidFill>
              </a:rPr>
              <a:t>models</a:t>
            </a:r>
            <a:endParaRPr sz="3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513207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15"/>
              <a:t>Model</a:t>
            </a:r>
            <a:r>
              <a:rPr dirty="0" sz="6000" spc="-405"/>
              <a:t> </a:t>
            </a:r>
            <a:r>
              <a:rPr dirty="0" sz="6000" spc="-380"/>
              <a:t>Pricing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694179" y="2742692"/>
            <a:ext cx="14639925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0" spc="-434">
                <a:solidFill>
                  <a:srgbClr val="FFFFFF"/>
                </a:solidFill>
                <a:latin typeface="Arial Black"/>
                <a:cs typeface="Arial Black"/>
              </a:rPr>
              <a:t>Leverage</a:t>
            </a:r>
            <a:r>
              <a:rPr dirty="0" sz="60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195">
                <a:solidFill>
                  <a:srgbClr val="FFFFFF"/>
                </a:solidFill>
                <a:latin typeface="Arial Black"/>
                <a:cs typeface="Arial Black"/>
              </a:rPr>
              <a:t>cutting-</a:t>
            </a:r>
            <a:r>
              <a:rPr dirty="0" sz="6000" spc="-365">
                <a:solidFill>
                  <a:srgbClr val="FFFFFF"/>
                </a:solidFill>
                <a:latin typeface="Arial Black"/>
                <a:cs typeface="Arial Black"/>
              </a:rPr>
              <a:t>edge</a:t>
            </a:r>
            <a:r>
              <a:rPr dirty="0" sz="60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520">
                <a:solidFill>
                  <a:srgbClr val="FFFFFF"/>
                </a:solidFill>
                <a:latin typeface="Arial Black"/>
                <a:cs typeface="Arial Black"/>
              </a:rPr>
              <a:t>NLP</a:t>
            </a:r>
            <a:r>
              <a:rPr dirty="0" sz="60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465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60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31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6000" spc="-365">
                <a:solidFill>
                  <a:srgbClr val="FFFFFF"/>
                </a:solidFill>
                <a:latin typeface="Arial Black"/>
                <a:cs typeface="Arial Black"/>
              </a:rPr>
              <a:t>perform</a:t>
            </a:r>
            <a:r>
              <a:rPr dirty="0" sz="60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405">
                <a:solidFill>
                  <a:srgbClr val="FFFFFF"/>
                </a:solidFill>
                <a:latin typeface="Arial Black"/>
                <a:cs typeface="Arial Black"/>
              </a:rPr>
              <a:t>various</a:t>
            </a:r>
            <a:r>
              <a:rPr dirty="0" sz="6000" spc="-3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405">
                <a:solidFill>
                  <a:srgbClr val="FFFFFF"/>
                </a:solidFill>
                <a:latin typeface="Arial Black"/>
                <a:cs typeface="Arial Black"/>
              </a:rPr>
              <a:t>natural</a:t>
            </a:r>
            <a:r>
              <a:rPr dirty="0" sz="60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425">
                <a:solidFill>
                  <a:srgbClr val="FFFFFF"/>
                </a:solidFill>
                <a:latin typeface="Arial Black"/>
                <a:cs typeface="Arial Black"/>
              </a:rPr>
              <a:t>language</a:t>
            </a:r>
            <a:r>
              <a:rPr dirty="0" sz="6000" spc="-3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575">
                <a:solidFill>
                  <a:srgbClr val="FFFFFF"/>
                </a:solidFill>
                <a:latin typeface="Arial Black"/>
                <a:cs typeface="Arial Black"/>
              </a:rPr>
              <a:t>tasks, </a:t>
            </a:r>
            <a:r>
              <a:rPr dirty="0" sz="6000" spc="-434">
                <a:solidFill>
                  <a:srgbClr val="FFFFFF"/>
                </a:solidFill>
                <a:latin typeface="Arial Black"/>
                <a:cs typeface="Arial Black"/>
              </a:rPr>
              <a:t>such</a:t>
            </a:r>
            <a:r>
              <a:rPr dirty="0" sz="60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615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dirty="0" sz="60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400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dirty="0" sz="6000" spc="-390">
                <a:solidFill>
                  <a:srgbClr val="FFFFFF"/>
                </a:solidFill>
                <a:latin typeface="Arial Black"/>
                <a:cs typeface="Arial Black"/>
              </a:rPr>
              <a:t> generation, </a:t>
            </a:r>
            <a:r>
              <a:rPr dirty="0" sz="6000" spc="-445">
                <a:solidFill>
                  <a:srgbClr val="FFFFFF"/>
                </a:solidFill>
                <a:latin typeface="Arial Black"/>
                <a:cs typeface="Arial Black"/>
              </a:rPr>
              <a:t>language </a:t>
            </a:r>
            <a:r>
              <a:rPr dirty="0" sz="6000" spc="-400">
                <a:solidFill>
                  <a:srgbClr val="FFFFFF"/>
                </a:solidFill>
                <a:latin typeface="Arial Black"/>
                <a:cs typeface="Arial Black"/>
              </a:rPr>
              <a:t>translation,</a:t>
            </a:r>
            <a:r>
              <a:rPr dirty="0" sz="6000" spc="-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254">
                <a:solidFill>
                  <a:srgbClr val="FFFFFF"/>
                </a:solidFill>
                <a:latin typeface="Arial Black"/>
                <a:cs typeface="Arial Black"/>
              </a:rPr>
              <a:t>question-</a:t>
            </a:r>
            <a:r>
              <a:rPr dirty="0" sz="6000" spc="-490">
                <a:solidFill>
                  <a:srgbClr val="FFFFFF"/>
                </a:solidFill>
                <a:latin typeface="Arial Black"/>
                <a:cs typeface="Arial Black"/>
              </a:rPr>
              <a:t>answering, </a:t>
            </a:r>
            <a:r>
              <a:rPr dirty="0" sz="6000" spc="-405">
                <a:solidFill>
                  <a:srgbClr val="FFFFFF"/>
                </a:solidFill>
                <a:latin typeface="Arial Black"/>
                <a:cs typeface="Arial Black"/>
              </a:rPr>
              <a:t>sentiment</a:t>
            </a:r>
            <a:r>
              <a:rPr dirty="0" sz="6000" spc="-4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490">
                <a:solidFill>
                  <a:srgbClr val="FFFFFF"/>
                </a:solidFill>
                <a:latin typeface="Arial Black"/>
                <a:cs typeface="Arial Black"/>
              </a:rPr>
              <a:t>analysis,</a:t>
            </a:r>
            <a:r>
              <a:rPr dirty="0" sz="60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40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60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500">
                <a:solidFill>
                  <a:srgbClr val="FFFFFF"/>
                </a:solidFill>
                <a:latin typeface="Arial Black"/>
                <a:cs typeface="Arial Black"/>
              </a:rPr>
              <a:t>more.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94179" y="1584452"/>
            <a:ext cx="48209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45">
                <a:solidFill>
                  <a:srgbClr val="FFFFFF"/>
                </a:solidFill>
              </a:rPr>
              <a:t>Purpose</a:t>
            </a:r>
            <a:r>
              <a:rPr dirty="0" sz="3000" spc="-215">
                <a:solidFill>
                  <a:srgbClr val="FFFFFF"/>
                </a:solidFill>
              </a:rPr>
              <a:t> </a:t>
            </a:r>
            <a:r>
              <a:rPr dirty="0" sz="3000" spc="-170">
                <a:solidFill>
                  <a:srgbClr val="FFFFFF"/>
                </a:solidFill>
              </a:rPr>
              <a:t>of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195">
                <a:solidFill>
                  <a:srgbClr val="FFFFFF"/>
                </a:solidFill>
              </a:rPr>
              <a:t>the</a:t>
            </a:r>
            <a:r>
              <a:rPr dirty="0" sz="3000" spc="-204">
                <a:solidFill>
                  <a:srgbClr val="FFFFFF"/>
                </a:solidFill>
              </a:rPr>
              <a:t> </a:t>
            </a:r>
            <a:r>
              <a:rPr dirty="0" sz="3000" spc="-254">
                <a:solidFill>
                  <a:srgbClr val="FFFFFF"/>
                </a:solidFill>
              </a:rPr>
              <a:t>OpenAI</a:t>
            </a:r>
            <a:r>
              <a:rPr dirty="0" sz="3000" spc="-210">
                <a:solidFill>
                  <a:srgbClr val="FFFFFF"/>
                </a:solidFill>
              </a:rPr>
              <a:t> </a:t>
            </a:r>
            <a:r>
              <a:rPr dirty="0" sz="3000" spc="-350">
                <a:solidFill>
                  <a:srgbClr val="FFFFFF"/>
                </a:solidFill>
              </a:rPr>
              <a:t>API</a:t>
            </a:r>
            <a:endParaRPr sz="3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8405" y="2404600"/>
            <a:ext cx="7482695" cy="751599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74405" y="181479"/>
            <a:ext cx="106045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295" b="1">
                <a:solidFill>
                  <a:srgbClr val="051F05"/>
                </a:solidFill>
                <a:latin typeface="Arial"/>
                <a:cs typeface="Arial"/>
              </a:rPr>
              <a:t>OpenAI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42999" y="214047"/>
            <a:ext cx="8286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0">
                <a:solidFill>
                  <a:srgbClr val="0A310A"/>
                </a:solidFill>
                <a:latin typeface="Arial"/>
                <a:cs typeface="Arial"/>
              </a:rPr>
              <a:t>Research</a:t>
            </a:r>
            <a:r>
              <a:rPr dirty="0" sz="1350" spc="-20">
                <a:solidFill>
                  <a:srgbClr val="0A310A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0A310A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64350" y="214047"/>
            <a:ext cx="3810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0A310A"/>
                </a:solidFill>
                <a:latin typeface="Arial"/>
                <a:cs typeface="Arial"/>
              </a:rPr>
              <a:t>API</a:t>
            </a:r>
            <a:r>
              <a:rPr dirty="0" sz="1350" spc="-85">
                <a:solidFill>
                  <a:srgbClr val="0A310A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0A310A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28262" y="214047"/>
            <a:ext cx="80518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5">
                <a:solidFill>
                  <a:srgbClr val="0A310A"/>
                </a:solidFill>
                <a:latin typeface="Arial"/>
                <a:cs typeface="Arial"/>
              </a:rPr>
              <a:t>ChatGP</a:t>
            </a:r>
            <a:r>
              <a:rPr dirty="0" sz="1350" spc="-35">
                <a:solidFill>
                  <a:srgbClr val="135211"/>
                </a:solidFill>
                <a:latin typeface="Arial"/>
                <a:cs typeface="Arial"/>
              </a:rPr>
              <a:t>T</a:t>
            </a:r>
            <a:r>
              <a:rPr dirty="0" sz="1350" spc="-25">
                <a:solidFill>
                  <a:srgbClr val="135211"/>
                </a:solidFill>
                <a:latin typeface="Arial"/>
                <a:cs typeface="Arial"/>
              </a:rPr>
              <a:t> </a:t>
            </a:r>
            <a:r>
              <a:rPr dirty="0" sz="800" spc="-60">
                <a:solidFill>
                  <a:srgbClr val="0A310A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018173" y="214047"/>
            <a:ext cx="51689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0A310A"/>
                </a:solidFill>
                <a:latin typeface="Arial"/>
                <a:cs typeface="Arial"/>
              </a:rPr>
              <a:t>Safety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36008" y="214047"/>
            <a:ext cx="8483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0A310A"/>
                </a:solidFill>
                <a:latin typeface="Arial"/>
                <a:cs typeface="Arial"/>
              </a:rPr>
              <a:t>Company</a:t>
            </a:r>
            <a:r>
              <a:rPr dirty="0" sz="1350" spc="-85">
                <a:solidFill>
                  <a:srgbClr val="0A310A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0A310A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750315" y="223208"/>
            <a:ext cx="5613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0A310A"/>
                </a:solidFill>
                <a:latin typeface="Arial"/>
                <a:cs typeface="Arial"/>
              </a:rPr>
              <a:t>Sea</a:t>
            </a:r>
            <a:r>
              <a:rPr dirty="0" sz="1350" spc="-10">
                <a:solidFill>
                  <a:srgbClr val="135211"/>
                </a:solidFill>
                <a:latin typeface="Arial"/>
                <a:cs typeface="Arial"/>
              </a:rPr>
              <a:t>r</a:t>
            </a:r>
            <a:r>
              <a:rPr dirty="0" sz="1350" spc="-10">
                <a:solidFill>
                  <a:srgbClr val="0A310A"/>
                </a:solidFill>
                <a:latin typeface="Arial"/>
                <a:cs typeface="Arial"/>
              </a:rPr>
              <a:t>ch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509965" y="223208"/>
            <a:ext cx="6457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135211"/>
                </a:solidFill>
                <a:latin typeface="Arial"/>
                <a:cs typeface="Arial"/>
              </a:rPr>
              <a:t>L</a:t>
            </a:r>
            <a:r>
              <a:rPr dirty="0" sz="1350">
                <a:solidFill>
                  <a:srgbClr val="051F05"/>
                </a:solidFill>
                <a:latin typeface="Arial"/>
                <a:cs typeface="Arial"/>
              </a:rPr>
              <a:t>og</a:t>
            </a:r>
            <a:r>
              <a:rPr dirty="0" sz="1350" spc="-10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1C691A"/>
                </a:solidFill>
                <a:latin typeface="Arial"/>
                <a:cs typeface="Arial"/>
              </a:rPr>
              <a:t>i</a:t>
            </a:r>
            <a:r>
              <a:rPr dirty="0" sz="1350">
                <a:solidFill>
                  <a:srgbClr val="051F05"/>
                </a:solidFill>
                <a:latin typeface="Arial"/>
                <a:cs typeface="Arial"/>
              </a:rPr>
              <a:t>n</a:t>
            </a:r>
            <a:r>
              <a:rPr dirty="0" sz="1350" spc="-30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051F05"/>
                </a:solidFill>
                <a:latin typeface="Arial"/>
                <a:cs typeface="Arial"/>
              </a:rPr>
              <a:t>JI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341497" y="204124"/>
            <a:ext cx="14001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>
                <a:solidFill>
                  <a:srgbClr val="2A5428"/>
                </a:solidFill>
                <a:latin typeface="Arial"/>
                <a:cs typeface="Arial"/>
              </a:rPr>
              <a:t>J</a:t>
            </a:r>
            <a:r>
              <a:rPr dirty="0" sz="450" spc="240">
                <a:solidFill>
                  <a:srgbClr val="2A5428"/>
                </a:solidFill>
                <a:latin typeface="Arial"/>
                <a:cs typeface="Arial"/>
              </a:rPr>
              <a:t>  </a:t>
            </a:r>
            <a:r>
              <a:rPr dirty="0" u="heavy" sz="1350">
                <a:solidFill>
                  <a:srgbClr val="0A310A"/>
                </a:solidFill>
                <a:uFill>
                  <a:solidFill>
                    <a:srgbClr val="135211"/>
                  </a:solidFill>
                </a:uFill>
                <a:latin typeface="Arial"/>
                <a:cs typeface="Arial"/>
              </a:rPr>
              <a:t>Try</a:t>
            </a:r>
            <a:r>
              <a:rPr dirty="0" u="heavy" sz="1350" spc="-165">
                <a:solidFill>
                  <a:srgbClr val="0A310A"/>
                </a:solidFill>
                <a:uFill>
                  <a:solidFill>
                    <a:srgbClr val="13521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 spc="-20">
                <a:solidFill>
                  <a:srgbClr val="0A310A"/>
                </a:solidFill>
                <a:uFill>
                  <a:solidFill>
                    <a:srgbClr val="135211"/>
                  </a:solidFill>
                </a:uFill>
                <a:latin typeface="Arial"/>
                <a:cs typeface="Arial"/>
              </a:rPr>
              <a:t>ChatGP</a:t>
            </a:r>
            <a:r>
              <a:rPr dirty="0" u="heavy" sz="1350" spc="-20">
                <a:solidFill>
                  <a:srgbClr val="135211"/>
                </a:solidFill>
                <a:uFill>
                  <a:solidFill>
                    <a:srgbClr val="135211"/>
                  </a:solidFill>
                </a:uFill>
                <a:latin typeface="Arial"/>
                <a:cs typeface="Arial"/>
              </a:rPr>
              <a:t>T</a:t>
            </a:r>
            <a:r>
              <a:rPr dirty="0" sz="1350" spc="-10">
                <a:solidFill>
                  <a:srgbClr val="135211"/>
                </a:solidFill>
                <a:latin typeface="Arial"/>
                <a:cs typeface="Arial"/>
              </a:rPr>
              <a:t> </a:t>
            </a:r>
            <a:r>
              <a:rPr dirty="0" u="heavy" sz="1000">
                <a:solidFill>
                  <a:srgbClr val="051F05"/>
                </a:solidFill>
                <a:uFill>
                  <a:solidFill>
                    <a:srgbClr val="051F05"/>
                  </a:solidFill>
                </a:uFill>
                <a:latin typeface="Arial"/>
                <a:cs typeface="Arial"/>
              </a:rPr>
              <a:t>JI</a:t>
            </a:r>
            <a:r>
              <a:rPr dirty="0" sz="1000" spc="360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1C691A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82273" y="1935580"/>
            <a:ext cx="5340350" cy="1754505"/>
          </a:xfrm>
          <a:prstGeom prst="rect">
            <a:avLst/>
          </a:prstGeom>
        </p:spPr>
        <p:txBody>
          <a:bodyPr wrap="square" lIns="0" tIns="476884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3754"/>
              </a:spcBef>
            </a:pPr>
            <a:r>
              <a:rPr dirty="0" sz="5200" spc="-10">
                <a:solidFill>
                  <a:srgbClr val="010A01"/>
                </a:solidFill>
                <a:latin typeface="Arial"/>
                <a:cs typeface="Arial"/>
              </a:rPr>
              <a:t>Pricing</a:t>
            </a:r>
            <a:endParaRPr sz="5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dirty="0" sz="1950" spc="65">
                <a:solidFill>
                  <a:srgbClr val="051F05"/>
                </a:solidFill>
                <a:latin typeface="Arial"/>
                <a:cs typeface="Arial"/>
              </a:rPr>
              <a:t>Simple</a:t>
            </a:r>
            <a:r>
              <a:rPr dirty="0" sz="1950" spc="-110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1950" spc="80">
                <a:solidFill>
                  <a:srgbClr val="051F05"/>
                </a:solidFill>
                <a:latin typeface="Arial"/>
                <a:cs typeface="Arial"/>
              </a:rPr>
              <a:t>and</a:t>
            </a:r>
            <a:r>
              <a:rPr dirty="0" sz="1950" spc="-150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051F05"/>
                </a:solidFill>
                <a:latin typeface="Arial"/>
                <a:cs typeface="Arial"/>
              </a:rPr>
              <a:t>flexible.</a:t>
            </a:r>
            <a:r>
              <a:rPr dirty="0" sz="1950" spc="-30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051F05"/>
                </a:solidFill>
                <a:latin typeface="Arial"/>
                <a:cs typeface="Arial"/>
              </a:rPr>
              <a:t>Only</a:t>
            </a:r>
            <a:r>
              <a:rPr dirty="0" sz="1950" spc="40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051F05"/>
                </a:solidFill>
                <a:latin typeface="Arial"/>
                <a:cs typeface="Arial"/>
              </a:rPr>
              <a:t>pay</a:t>
            </a:r>
            <a:r>
              <a:rPr dirty="0" sz="1950" spc="-40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051F05"/>
                </a:solidFill>
                <a:latin typeface="Arial"/>
                <a:cs typeface="Arial"/>
              </a:rPr>
              <a:t>for</a:t>
            </a:r>
            <a:r>
              <a:rPr dirty="0" sz="1950" spc="140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1950" spc="55">
                <a:solidFill>
                  <a:srgbClr val="051F05"/>
                </a:solidFill>
                <a:latin typeface="Arial"/>
                <a:cs typeface="Arial"/>
              </a:rPr>
              <a:t>what</a:t>
            </a:r>
            <a:r>
              <a:rPr dirty="0" sz="1950" spc="30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051F05"/>
                </a:solidFill>
                <a:latin typeface="Arial"/>
                <a:cs typeface="Arial"/>
              </a:rPr>
              <a:t>you</a:t>
            </a:r>
            <a:r>
              <a:rPr dirty="0" sz="1950" spc="-65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1950" spc="-20">
                <a:solidFill>
                  <a:srgbClr val="051F05"/>
                </a:solidFill>
                <a:latin typeface="Arial"/>
                <a:cs typeface="Arial"/>
              </a:rPr>
              <a:t>use.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64863" y="3917337"/>
            <a:ext cx="131762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051F05"/>
                </a:solidFill>
                <a:latin typeface="Arial"/>
                <a:cs typeface="Arial"/>
              </a:rPr>
              <a:t>I</a:t>
            </a:r>
            <a:r>
              <a:rPr dirty="0" sz="2050" spc="-114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051F05"/>
                </a:solidFill>
                <a:uFill>
                  <a:solidFill>
                    <a:srgbClr val="051F05"/>
                  </a:solidFill>
                </a:uFill>
                <a:latin typeface="Arial"/>
                <a:cs typeface="Arial"/>
              </a:rPr>
              <a:t>Contact</a:t>
            </a:r>
            <a:r>
              <a:rPr dirty="0" u="heavy" sz="1350" spc="-75">
                <a:solidFill>
                  <a:srgbClr val="051F05"/>
                </a:solidFill>
                <a:uFill>
                  <a:solidFill>
                    <a:srgbClr val="051F05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051F05"/>
                </a:solidFill>
                <a:uFill>
                  <a:solidFill>
                    <a:srgbClr val="051F05"/>
                  </a:solidFill>
                </a:uFill>
                <a:latin typeface="Arial"/>
                <a:cs typeface="Arial"/>
              </a:rPr>
              <a:t>sales</a:t>
            </a:r>
            <a:r>
              <a:rPr dirty="0" sz="1350" spc="105">
                <a:solidFill>
                  <a:srgbClr val="051F05"/>
                </a:solidFill>
                <a:latin typeface="Arial"/>
                <a:cs typeface="Arial"/>
              </a:rPr>
              <a:t> </a:t>
            </a:r>
            <a:r>
              <a:rPr dirty="0" sz="2050" spc="-50">
                <a:solidFill>
                  <a:srgbClr val="051F05"/>
                </a:solidFill>
                <a:latin typeface="Arial"/>
                <a:cs typeface="Arial"/>
              </a:rPr>
              <a:t>I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054804" y="4006394"/>
            <a:ext cx="107569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350">
                <a:solidFill>
                  <a:srgbClr val="0A310A"/>
                </a:solidFill>
                <a:uFill>
                  <a:solidFill>
                    <a:srgbClr val="0A310A"/>
                  </a:solidFill>
                </a:uFill>
                <a:latin typeface="Arial"/>
                <a:cs typeface="Arial"/>
              </a:rPr>
              <a:t>Learn</a:t>
            </a:r>
            <a:r>
              <a:rPr dirty="0" u="heavy" sz="1350" spc="-90">
                <a:solidFill>
                  <a:srgbClr val="0A310A"/>
                </a:solidFill>
                <a:uFill>
                  <a:solidFill>
                    <a:srgbClr val="0A310A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0A310A"/>
                </a:solidFill>
                <a:uFill>
                  <a:solidFill>
                    <a:srgbClr val="0A310A"/>
                  </a:solidFill>
                </a:uFill>
                <a:latin typeface="Arial"/>
                <a:cs typeface="Arial"/>
              </a:rPr>
              <a:t>more</a:t>
            </a:r>
            <a:r>
              <a:rPr dirty="0" sz="1350" spc="120">
                <a:solidFill>
                  <a:srgbClr val="0A310A"/>
                </a:solidFill>
                <a:latin typeface="Arial"/>
                <a:cs typeface="Arial"/>
              </a:rPr>
              <a:t> </a:t>
            </a:r>
            <a:r>
              <a:rPr dirty="0" sz="1100" spc="-40" i="1">
                <a:solidFill>
                  <a:srgbClr val="0A310A"/>
                </a:solidFill>
                <a:latin typeface="Arial"/>
                <a:cs typeface="Arial"/>
              </a:rPr>
              <a:t>,i..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267558" y="4571001"/>
            <a:ext cx="7446645" cy="0"/>
          </a:xfrm>
          <a:custGeom>
            <a:avLst/>
            <a:gdLst/>
            <a:ahLst/>
            <a:cxnLst/>
            <a:rect l="l" t="t" r="r" b="b"/>
            <a:pathLst>
              <a:path w="7446644" h="0">
                <a:moveTo>
                  <a:pt x="0" y="0"/>
                </a:moveTo>
                <a:lnTo>
                  <a:pt x="7446082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9267558" y="8876322"/>
            <a:ext cx="7446645" cy="0"/>
          </a:xfrm>
          <a:custGeom>
            <a:avLst/>
            <a:gdLst/>
            <a:ahLst/>
            <a:cxnLst/>
            <a:rect l="l" t="t" r="r" b="b"/>
            <a:pathLst>
              <a:path w="7446644" h="0">
                <a:moveTo>
                  <a:pt x="0" y="0"/>
                </a:moveTo>
                <a:lnTo>
                  <a:pt x="7446082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87002" y="176897"/>
            <a:ext cx="11430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95" b="1">
                <a:solidFill>
                  <a:srgbClr val="111111"/>
                </a:solidFill>
                <a:latin typeface="Arial"/>
                <a:cs typeface="Arial"/>
              </a:rPr>
              <a:t>@OpenAI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42999" y="214047"/>
            <a:ext cx="8286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0">
                <a:solidFill>
                  <a:srgbClr val="262626"/>
                </a:solidFill>
                <a:latin typeface="Arial"/>
                <a:cs typeface="Arial"/>
              </a:rPr>
              <a:t>Research</a:t>
            </a:r>
            <a:r>
              <a:rPr dirty="0" sz="1350" spc="-2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262626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64350" y="214047"/>
            <a:ext cx="3810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262626"/>
                </a:solidFill>
                <a:latin typeface="Arial"/>
                <a:cs typeface="Arial"/>
              </a:rPr>
              <a:t>API</a:t>
            </a:r>
            <a:r>
              <a:rPr dirty="0" sz="1350" spc="-8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262626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28262" y="214047"/>
            <a:ext cx="80581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0">
                <a:solidFill>
                  <a:srgbClr val="111111"/>
                </a:solidFill>
                <a:latin typeface="Arial"/>
                <a:cs typeface="Arial"/>
              </a:rPr>
              <a:t>ChatGPT</a:t>
            </a:r>
            <a:r>
              <a:rPr dirty="0" sz="1350" spc="-7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262626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022749" y="214047"/>
            <a:ext cx="50736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Safety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736008" y="214047"/>
            <a:ext cx="8483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Company</a:t>
            </a:r>
            <a:r>
              <a:rPr dirty="0" sz="1350" spc="-8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262626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750315" y="204124"/>
            <a:ext cx="299085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7875" algn="l"/>
                <a:tab pos="1609090" algn="l"/>
              </a:tabLst>
            </a:pPr>
            <a:r>
              <a:rPr dirty="0" sz="1350" spc="-10">
                <a:solidFill>
                  <a:srgbClr val="111111"/>
                </a:solidFill>
                <a:latin typeface="Arial"/>
                <a:cs typeface="Arial"/>
              </a:rPr>
              <a:t>Sea</a:t>
            </a:r>
            <a:r>
              <a:rPr dirty="0" sz="1350" spc="-10">
                <a:solidFill>
                  <a:srgbClr val="4B4B4B"/>
                </a:solidFill>
                <a:latin typeface="Arial"/>
                <a:cs typeface="Arial"/>
              </a:rPr>
              <a:t>r</a:t>
            </a: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ch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	log</a:t>
            </a:r>
            <a:r>
              <a:rPr dirty="0" sz="1350" spc="44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38383"/>
                </a:solidFill>
                <a:latin typeface="Arial"/>
                <a:cs typeface="Arial"/>
              </a:rPr>
              <a:t>i</a:t>
            </a: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n</a:t>
            </a:r>
            <a:r>
              <a:rPr dirty="0" sz="1350" spc="-8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62626"/>
                </a:solidFill>
                <a:latin typeface="Arial"/>
                <a:cs typeface="Arial"/>
              </a:rPr>
              <a:t>JI</a:t>
            </a:r>
            <a:r>
              <a:rPr dirty="0" sz="1000">
                <a:solidFill>
                  <a:srgbClr val="262626"/>
                </a:solidFill>
                <a:latin typeface="Arial"/>
                <a:cs typeface="Arial"/>
              </a:rPr>
              <a:t>	</a:t>
            </a:r>
            <a:r>
              <a:rPr dirty="0" u="heavy" sz="1500">
                <a:solidFill>
                  <a:srgbClr val="707070"/>
                </a:solidFill>
                <a:uFill>
                  <a:solidFill>
                    <a:srgbClr val="4B4B4B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1500" spc="35">
                <a:solidFill>
                  <a:srgbClr val="707070"/>
                </a:solidFill>
                <a:uFill>
                  <a:solidFill>
                    <a:srgbClr val="4B4B4B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262626"/>
                </a:solidFill>
                <a:uFill>
                  <a:solidFill>
                    <a:srgbClr val="4B4B4B"/>
                  </a:solidFill>
                </a:uFill>
                <a:latin typeface="Arial"/>
                <a:cs typeface="Arial"/>
              </a:rPr>
              <a:t>Try</a:t>
            </a:r>
            <a:r>
              <a:rPr dirty="0" u="heavy" sz="1350" spc="-170">
                <a:solidFill>
                  <a:srgbClr val="262626"/>
                </a:solidFill>
                <a:uFill>
                  <a:solidFill>
                    <a:srgbClr val="4B4B4B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 spc="-20">
                <a:solidFill>
                  <a:srgbClr val="111111"/>
                </a:solidFill>
                <a:uFill>
                  <a:solidFill>
                    <a:srgbClr val="4B4B4B"/>
                  </a:solidFill>
                </a:uFill>
                <a:latin typeface="Arial"/>
                <a:cs typeface="Arial"/>
              </a:rPr>
              <a:t>ChatGP</a:t>
            </a:r>
            <a:r>
              <a:rPr dirty="0" u="heavy" sz="1350" spc="-20"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  <a:latin typeface="Arial"/>
                <a:cs typeface="Arial"/>
              </a:rPr>
              <a:t>T</a:t>
            </a:r>
            <a:r>
              <a:rPr dirty="0" sz="135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dirty="0" u="heavy" sz="110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Arial"/>
                <a:cs typeface="Arial"/>
              </a:rPr>
              <a:t>JI</a:t>
            </a:r>
            <a:r>
              <a:rPr dirty="0" sz="1100" spc="28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707070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98507" y="719134"/>
            <a:ext cx="3230245" cy="560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solidFill>
                  <a:srgbClr val="111111"/>
                </a:solidFill>
                <a:latin typeface="Times New Roman"/>
                <a:cs typeface="Times New Roman"/>
              </a:rPr>
              <a:t>Language</a:t>
            </a:r>
            <a:r>
              <a:rPr dirty="0" sz="3500" spc="11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dirty="0" sz="3500" spc="-10">
                <a:solidFill>
                  <a:srgbClr val="111111"/>
                </a:solidFill>
                <a:latin typeface="Times New Roman"/>
                <a:cs typeface="Times New Roman"/>
              </a:rPr>
              <a:t>models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254572" y="733130"/>
            <a:ext cx="7083425" cy="13125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4604" marR="5080" indent="-2540">
              <a:lnSpc>
                <a:spcPct val="107900"/>
              </a:lnSpc>
              <a:spcBef>
                <a:spcPts val="135"/>
              </a:spcBef>
            </a:pPr>
            <a:r>
              <a:rPr dirty="0" sz="1950" spc="70">
                <a:solidFill>
                  <a:srgbClr val="111111"/>
                </a:solidFill>
                <a:latin typeface="Arial"/>
                <a:cs typeface="Arial"/>
              </a:rPr>
              <a:t>Multiple</a:t>
            </a:r>
            <a:r>
              <a:rPr dirty="0" sz="1950" spc="5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111111"/>
                </a:solidFill>
                <a:latin typeface="Arial"/>
                <a:cs typeface="Arial"/>
              </a:rPr>
              <a:t>models,</a:t>
            </a:r>
            <a:r>
              <a:rPr dirty="0" sz="1950" spc="-8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111111"/>
                </a:solidFill>
                <a:latin typeface="Arial"/>
                <a:cs typeface="Arial"/>
              </a:rPr>
              <a:t>each</a:t>
            </a:r>
            <a:r>
              <a:rPr dirty="0" sz="1950" spc="-1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80">
                <a:solidFill>
                  <a:srgbClr val="111111"/>
                </a:solidFill>
                <a:latin typeface="Arial"/>
                <a:cs typeface="Arial"/>
              </a:rPr>
              <a:t>with</a:t>
            </a:r>
            <a:r>
              <a:rPr dirty="0" sz="1950" spc="-10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65">
                <a:solidFill>
                  <a:srgbClr val="111111"/>
                </a:solidFill>
                <a:latin typeface="Arial"/>
                <a:cs typeface="Arial"/>
              </a:rPr>
              <a:t>different</a:t>
            </a:r>
            <a:r>
              <a:rPr dirty="0" sz="1950" spc="3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55">
                <a:solidFill>
                  <a:srgbClr val="111111"/>
                </a:solidFill>
                <a:latin typeface="Arial"/>
                <a:cs typeface="Arial"/>
              </a:rPr>
              <a:t>capabilities</a:t>
            </a:r>
            <a:r>
              <a:rPr dirty="0" sz="1950" spc="-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90">
                <a:solidFill>
                  <a:srgbClr val="111111"/>
                </a:solidFill>
                <a:latin typeface="Arial"/>
                <a:cs typeface="Arial"/>
              </a:rPr>
              <a:t>and</a:t>
            </a:r>
            <a:r>
              <a:rPr dirty="0" sz="1950" spc="-12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111111"/>
                </a:solidFill>
                <a:latin typeface="Arial"/>
                <a:cs typeface="Arial"/>
              </a:rPr>
              <a:t>price </a:t>
            </a:r>
            <a:r>
              <a:rPr dirty="0" sz="1950" spc="65">
                <a:solidFill>
                  <a:srgbClr val="111111"/>
                </a:solidFill>
                <a:latin typeface="Arial"/>
                <a:cs typeface="Arial"/>
              </a:rPr>
              <a:t>points</a:t>
            </a:r>
            <a:r>
              <a:rPr dirty="0" sz="1950" spc="65">
                <a:solidFill>
                  <a:srgbClr val="4B4B4B"/>
                </a:solidFill>
                <a:latin typeface="Arial"/>
                <a:cs typeface="Arial"/>
              </a:rPr>
              <a:t>.</a:t>
            </a:r>
            <a:r>
              <a:rPr dirty="0" sz="1950" spc="-175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111111"/>
                </a:solidFill>
                <a:latin typeface="Arial"/>
                <a:cs typeface="Arial"/>
              </a:rPr>
              <a:t>Prices</a:t>
            </a:r>
            <a:r>
              <a:rPr dirty="0" sz="1950" spc="-8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111111"/>
                </a:solidFill>
                <a:latin typeface="Arial"/>
                <a:cs typeface="Arial"/>
              </a:rPr>
              <a:t>are</a:t>
            </a:r>
            <a:r>
              <a:rPr dirty="0" sz="1950" spc="-10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111111"/>
                </a:solidFill>
                <a:latin typeface="Arial"/>
                <a:cs typeface="Arial"/>
              </a:rPr>
              <a:t>per</a:t>
            </a:r>
            <a:r>
              <a:rPr dirty="0" sz="1950" spc="-1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62626"/>
                </a:solidFill>
                <a:latin typeface="Arial"/>
                <a:cs typeface="Arial"/>
              </a:rPr>
              <a:t>1,000</a:t>
            </a:r>
            <a:r>
              <a:rPr dirty="0" sz="1950" spc="-11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950" spc="45">
                <a:solidFill>
                  <a:srgbClr val="111111"/>
                </a:solidFill>
                <a:latin typeface="Arial"/>
                <a:cs typeface="Arial"/>
              </a:rPr>
              <a:t>tokens.</a:t>
            </a:r>
            <a:r>
              <a:rPr dirty="0" sz="1950" spc="-5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-30">
                <a:solidFill>
                  <a:srgbClr val="111111"/>
                </a:solidFill>
                <a:latin typeface="Arial"/>
                <a:cs typeface="Arial"/>
              </a:rPr>
              <a:t>You</a:t>
            </a:r>
            <a:r>
              <a:rPr dirty="0" sz="1950" spc="-7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55">
                <a:solidFill>
                  <a:srgbClr val="111111"/>
                </a:solidFill>
                <a:latin typeface="Arial"/>
                <a:cs typeface="Arial"/>
              </a:rPr>
              <a:t>can</a:t>
            </a:r>
            <a:r>
              <a:rPr dirty="0" sz="1950" spc="-14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90">
                <a:solidFill>
                  <a:srgbClr val="111111"/>
                </a:solidFill>
                <a:latin typeface="Arial"/>
                <a:cs typeface="Arial"/>
              </a:rPr>
              <a:t>think</a:t>
            </a:r>
            <a:r>
              <a:rPr dirty="0" sz="1950" spc="-5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70">
                <a:solidFill>
                  <a:srgbClr val="111111"/>
                </a:solidFill>
                <a:latin typeface="Arial"/>
                <a:cs typeface="Arial"/>
              </a:rPr>
              <a:t>of</a:t>
            </a:r>
            <a:r>
              <a:rPr dirty="0" sz="1950" spc="-11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75">
                <a:solidFill>
                  <a:srgbClr val="111111"/>
                </a:solidFill>
                <a:latin typeface="Arial"/>
                <a:cs typeface="Arial"/>
              </a:rPr>
              <a:t>tokens</a:t>
            </a:r>
            <a:r>
              <a:rPr dirty="0" sz="1950" spc="-7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-25">
                <a:solidFill>
                  <a:srgbClr val="111111"/>
                </a:solidFill>
                <a:latin typeface="Arial"/>
                <a:cs typeface="Arial"/>
              </a:rPr>
              <a:t>as </a:t>
            </a:r>
            <a:r>
              <a:rPr dirty="0" sz="1950" spc="55">
                <a:solidFill>
                  <a:srgbClr val="111111"/>
                </a:solidFill>
                <a:latin typeface="Arial"/>
                <a:cs typeface="Arial"/>
              </a:rPr>
              <a:t>pieces</a:t>
            </a:r>
            <a:r>
              <a:rPr dirty="0" sz="1950" spc="-7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70">
                <a:solidFill>
                  <a:srgbClr val="111111"/>
                </a:solidFill>
                <a:latin typeface="Arial"/>
                <a:cs typeface="Arial"/>
              </a:rPr>
              <a:t>of</a:t>
            </a:r>
            <a:r>
              <a:rPr dirty="0" sz="1950" spc="2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111111"/>
                </a:solidFill>
                <a:latin typeface="Arial"/>
                <a:cs typeface="Arial"/>
              </a:rPr>
              <a:t>words,</a:t>
            </a:r>
            <a:r>
              <a:rPr dirty="0" sz="1950" spc="-7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-75">
                <a:solidFill>
                  <a:srgbClr val="111111"/>
                </a:solidFill>
                <a:latin typeface="Arial"/>
                <a:cs typeface="Arial"/>
              </a:rPr>
              <a:t>w</a:t>
            </a:r>
            <a:r>
              <a:rPr dirty="0" sz="1950" spc="-75">
                <a:solidFill>
                  <a:srgbClr val="959595"/>
                </a:solidFill>
                <a:latin typeface="Arial"/>
                <a:cs typeface="Arial"/>
              </a:rPr>
              <a:t>·</a:t>
            </a:r>
            <a:r>
              <a:rPr dirty="0" sz="1950" spc="-75">
                <a:solidFill>
                  <a:srgbClr val="111111"/>
                </a:solidFill>
                <a:latin typeface="Arial"/>
                <a:cs typeface="Arial"/>
              </a:rPr>
              <a:t>here</a:t>
            </a:r>
            <a:r>
              <a:rPr dirty="0" sz="1950" spc="-26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111111"/>
                </a:solidFill>
                <a:latin typeface="Arial"/>
                <a:cs typeface="Arial"/>
              </a:rPr>
              <a:t>1,000</a:t>
            </a:r>
            <a:r>
              <a:rPr dirty="0" sz="1950" spc="-3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65">
                <a:solidFill>
                  <a:srgbClr val="111111"/>
                </a:solidFill>
                <a:latin typeface="Arial"/>
                <a:cs typeface="Arial"/>
              </a:rPr>
              <a:t>tokens</a:t>
            </a:r>
            <a:r>
              <a:rPr dirty="0" sz="1950" spc="-6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111111"/>
                </a:solidFill>
                <a:latin typeface="Arial"/>
                <a:cs typeface="Arial"/>
              </a:rPr>
              <a:t>is</a:t>
            </a:r>
            <a:r>
              <a:rPr dirty="0" sz="1950" spc="-5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60">
                <a:solidFill>
                  <a:srgbClr val="111111"/>
                </a:solidFill>
                <a:latin typeface="Arial"/>
                <a:cs typeface="Arial"/>
              </a:rPr>
              <a:t>about</a:t>
            </a:r>
            <a:r>
              <a:rPr dirty="0" sz="1950" spc="-3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70">
                <a:solidFill>
                  <a:srgbClr val="111111"/>
                </a:solidFill>
                <a:latin typeface="Arial"/>
                <a:cs typeface="Arial"/>
              </a:rPr>
              <a:t>750</a:t>
            </a:r>
            <a:r>
              <a:rPr dirty="0" sz="1950" spc="8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111111"/>
                </a:solidFill>
                <a:latin typeface="Arial"/>
                <a:cs typeface="Arial"/>
              </a:rPr>
              <a:t>words.</a:t>
            </a:r>
            <a:r>
              <a:rPr dirty="0" sz="1950" spc="-18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111111"/>
                </a:solidFill>
                <a:latin typeface="Arial"/>
                <a:cs typeface="Arial"/>
              </a:rPr>
              <a:t>This </a:t>
            </a:r>
            <a:r>
              <a:rPr dirty="0" sz="1950" spc="55">
                <a:solidFill>
                  <a:srgbClr val="111111"/>
                </a:solidFill>
                <a:latin typeface="Arial"/>
                <a:cs typeface="Arial"/>
              </a:rPr>
              <a:t>paragraph</a:t>
            </a:r>
            <a:r>
              <a:rPr dirty="0" sz="1950" spc="-5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262626"/>
                </a:solidFill>
                <a:latin typeface="Arial"/>
                <a:cs typeface="Arial"/>
              </a:rPr>
              <a:t>is</a:t>
            </a:r>
            <a:r>
              <a:rPr dirty="0" sz="1950" spc="-18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950" spc="60">
                <a:solidFill>
                  <a:srgbClr val="111111"/>
                </a:solidFill>
                <a:latin typeface="Arial"/>
                <a:cs typeface="Arial"/>
              </a:rPr>
              <a:t>35</a:t>
            </a:r>
            <a:r>
              <a:rPr dirty="0" sz="1950" spc="-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111111"/>
                </a:solidFill>
                <a:latin typeface="Arial"/>
                <a:cs typeface="Arial"/>
              </a:rPr>
              <a:t>tokens.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86049" y="3071794"/>
            <a:ext cx="7893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111111"/>
                </a:solidFill>
                <a:latin typeface="Arial"/>
                <a:cs typeface="Arial"/>
              </a:rPr>
              <a:t>GPT-</a:t>
            </a:r>
            <a:r>
              <a:rPr dirty="0" sz="2000" spc="-50" b="1">
                <a:solidFill>
                  <a:srgbClr val="111111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252684" y="3062890"/>
            <a:ext cx="7212330" cy="474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445">
              <a:lnSpc>
                <a:spcPct val="109100"/>
              </a:lnSpc>
              <a:spcBef>
                <a:spcPts val="100"/>
              </a:spcBef>
            </a:pP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With</a:t>
            </a:r>
            <a:r>
              <a:rPr dirty="0" sz="1350" spc="-6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broad</a:t>
            </a:r>
            <a:r>
              <a:rPr dirty="0" sz="1350" spc="6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-160">
                <a:solidFill>
                  <a:srgbClr val="262626"/>
                </a:solidFill>
                <a:latin typeface="Arial"/>
                <a:cs typeface="Arial"/>
              </a:rPr>
              <a:t>g1einerall</a:t>
            </a:r>
            <a:r>
              <a:rPr dirty="0" sz="1350" spc="7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111111"/>
                </a:solidFill>
                <a:latin typeface="Arial"/>
                <a:cs typeface="Arial"/>
              </a:rPr>
              <a:t>iknowledge</a:t>
            </a:r>
            <a:r>
              <a:rPr dirty="0" sz="1350" spc="9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and</a:t>
            </a: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domain</a:t>
            </a:r>
            <a:r>
              <a:rPr dirty="0" sz="1350" spc="-3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expertise,</a:t>
            </a:r>
            <a:r>
              <a:rPr dirty="0" sz="1350" spc="-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-30">
                <a:solidFill>
                  <a:srgbClr val="262626"/>
                </a:solidFill>
                <a:latin typeface="Arial"/>
                <a:cs typeface="Arial"/>
              </a:rPr>
              <a:t>GPT-</a:t>
            </a:r>
            <a:r>
              <a:rPr dirty="0" sz="1350" spc="-15">
                <a:solidFill>
                  <a:srgbClr val="262626"/>
                </a:solidFill>
                <a:latin typeface="Arial"/>
                <a:cs typeface="Arial"/>
              </a:rPr>
              <a:t>4</a:t>
            </a:r>
            <a:r>
              <a:rPr dirty="0" sz="1350" spc="-4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can</a:t>
            </a:r>
            <a:r>
              <a:rPr dirty="0" sz="1350" spc="-10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follow</a:t>
            </a:r>
            <a:r>
              <a:rPr dirty="0" sz="1350" spc="-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complex</a:t>
            </a:r>
            <a:r>
              <a:rPr dirty="0" sz="1350" spc="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instruct</a:t>
            </a:r>
            <a:r>
              <a:rPr dirty="0" sz="1350">
                <a:solidFill>
                  <a:srgbClr val="838383"/>
                </a:solidFill>
                <a:latin typeface="Arial"/>
                <a:cs typeface="Arial"/>
              </a:rPr>
              <a:t>i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ons</a:t>
            </a:r>
            <a:r>
              <a:rPr dirty="0" sz="1350" spc="-9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262626"/>
                </a:solidFill>
                <a:latin typeface="Arial"/>
                <a:cs typeface="Arial"/>
              </a:rPr>
              <a:t>in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natural</a:t>
            </a:r>
            <a:r>
              <a:rPr dirty="0" sz="1350" spc="-4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-35">
                <a:solidFill>
                  <a:srgbClr val="262626"/>
                </a:solidFill>
                <a:latin typeface="Arial"/>
                <a:cs typeface="Arial"/>
              </a:rPr>
              <a:t>languag</a:t>
            </a:r>
            <a:r>
              <a:rPr dirty="0" sz="1350" spc="-35">
                <a:solidFill>
                  <a:srgbClr val="959595"/>
                </a:solidFill>
                <a:latin typeface="Arial"/>
                <a:cs typeface="Arial"/>
              </a:rPr>
              <a:t>,</a:t>
            </a:r>
            <a:r>
              <a:rPr dirty="0" sz="1350" spc="-35">
                <a:solidFill>
                  <a:srgbClr val="262626"/>
                </a:solidFill>
                <a:latin typeface="Arial"/>
                <a:cs typeface="Arial"/>
              </a:rPr>
              <a:t>e</a:t>
            </a:r>
            <a:r>
              <a:rPr dirty="0" sz="1350" spc="-12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and</a:t>
            </a:r>
            <a:r>
              <a:rPr dirty="0" sz="1350" spc="-2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solve</a:t>
            </a:r>
            <a:r>
              <a:rPr dirty="0" sz="1350" spc="1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difficult</a:t>
            </a:r>
            <a:r>
              <a:rPr dirty="0" sz="1350" spc="11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problems</a:t>
            </a:r>
            <a:r>
              <a:rPr dirty="0" sz="1350" spc="10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with</a:t>
            </a:r>
            <a:r>
              <a:rPr dirty="0" sz="1350" spc="-2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accuracy.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251484" y="3754488"/>
            <a:ext cx="14763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5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Learn</a:t>
            </a:r>
            <a:r>
              <a:rPr dirty="0" u="sng" sz="1350" spc="-95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about</a:t>
            </a:r>
            <a:r>
              <a:rPr dirty="0" u="sng" sz="1350" spc="2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-3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GPT-</a:t>
            </a:r>
            <a:r>
              <a:rPr dirty="0" u="sng" sz="1350" spc="-5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261881" y="4669495"/>
            <a:ext cx="51625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111111"/>
                </a:solidFill>
                <a:latin typeface="Arial"/>
                <a:cs typeface="Arial"/>
              </a:rPr>
              <a:t>Model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266128" y="5059824"/>
            <a:ext cx="8407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8K</a:t>
            </a:r>
            <a:r>
              <a:rPr dirty="0" sz="1350" spc="-5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context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265955" y="5458294"/>
            <a:ext cx="92583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32Kcontext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820662" y="4664915"/>
            <a:ext cx="429259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262626"/>
                </a:solidFill>
                <a:latin typeface="Arial"/>
                <a:cs typeface="Arial"/>
              </a:rPr>
              <a:t>Input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816136" y="5059824"/>
            <a:ext cx="13277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$0.03</a:t>
            </a:r>
            <a:r>
              <a:rPr dirty="0" sz="1350" spc="-10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38383"/>
                </a:solidFill>
                <a:latin typeface="Arial"/>
                <a:cs typeface="Arial"/>
              </a:rPr>
              <a:t>/</a:t>
            </a:r>
            <a:r>
              <a:rPr dirty="0" sz="1350" spc="-35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350" spc="-85">
                <a:solidFill>
                  <a:srgbClr val="838383"/>
                </a:solidFill>
                <a:latin typeface="Arial"/>
                <a:cs typeface="Arial"/>
              </a:rPr>
              <a:t>1K</a:t>
            </a:r>
            <a:r>
              <a:rPr dirty="0" sz="1350" spc="-105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959595"/>
                </a:solidFill>
                <a:latin typeface="Arial"/>
                <a:cs typeface="Arial"/>
              </a:rPr>
              <a:t>tokens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816136" y="5413766"/>
            <a:ext cx="133096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$0.06</a:t>
            </a:r>
            <a:r>
              <a:rPr dirty="0" sz="1350" spc="6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700" spc="-225" i="1">
                <a:solidFill>
                  <a:srgbClr val="838383"/>
                </a:solidFill>
                <a:latin typeface="Times New Roman"/>
                <a:cs typeface="Times New Roman"/>
              </a:rPr>
              <a:t>I</a:t>
            </a:r>
            <a:r>
              <a:rPr dirty="0" sz="1700" spc="-155" i="1">
                <a:solidFill>
                  <a:srgbClr val="838383"/>
                </a:solidFill>
                <a:latin typeface="Times New Roman"/>
                <a:cs typeface="Times New Roman"/>
              </a:rPr>
              <a:t> </a:t>
            </a:r>
            <a:r>
              <a:rPr dirty="0" sz="1350" spc="-114">
                <a:solidFill>
                  <a:srgbClr val="838383"/>
                </a:solidFill>
                <a:latin typeface="Arial"/>
                <a:cs typeface="Arial"/>
              </a:rPr>
              <a:t>1K</a:t>
            </a:r>
            <a:r>
              <a:rPr dirty="0" sz="1350" spc="40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838383"/>
                </a:solidFill>
                <a:latin typeface="Arial"/>
                <a:cs typeface="Arial"/>
              </a:rPr>
              <a:t>tokens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4378368" y="4669495"/>
            <a:ext cx="57213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111111"/>
                </a:solidFill>
                <a:latin typeface="Arial"/>
                <a:cs typeface="Arial"/>
              </a:rPr>
              <a:t>Output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4369859" y="5059824"/>
            <a:ext cx="1331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$0.06</a:t>
            </a:r>
            <a:r>
              <a:rPr dirty="0" sz="1350" spc="-5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38383"/>
                </a:solidFill>
                <a:latin typeface="Arial"/>
                <a:cs typeface="Arial"/>
              </a:rPr>
              <a:t>/</a:t>
            </a:r>
            <a:r>
              <a:rPr dirty="0" sz="1350" spc="-35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350" spc="-85">
                <a:solidFill>
                  <a:srgbClr val="959595"/>
                </a:solidFill>
                <a:latin typeface="Arial"/>
                <a:cs typeface="Arial"/>
              </a:rPr>
              <a:t>1K</a:t>
            </a:r>
            <a:r>
              <a:rPr dirty="0" sz="1350" spc="-50">
                <a:solidFill>
                  <a:srgbClr val="959595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838383"/>
                </a:solidFill>
                <a:latin typeface="Arial"/>
                <a:cs typeface="Arial"/>
              </a:rPr>
              <a:t>tokens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4369859" y="5458294"/>
            <a:ext cx="12769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70">
                <a:solidFill>
                  <a:srgbClr val="111111"/>
                </a:solidFill>
                <a:latin typeface="Arial"/>
                <a:cs typeface="Arial"/>
              </a:rPr>
              <a:t>$0.12</a:t>
            </a:r>
            <a:r>
              <a:rPr dirty="0" sz="1350" spc="-9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38383"/>
                </a:solidFill>
                <a:latin typeface="Arial"/>
                <a:cs typeface="Arial"/>
              </a:rPr>
              <a:t>/ </a:t>
            </a:r>
            <a:r>
              <a:rPr dirty="0" sz="1350" spc="-100">
                <a:solidFill>
                  <a:srgbClr val="707070"/>
                </a:solidFill>
                <a:latin typeface="Arial"/>
                <a:cs typeface="Arial"/>
              </a:rPr>
              <a:t>1K</a:t>
            </a:r>
            <a:r>
              <a:rPr dirty="0" sz="1350" spc="-135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838383"/>
                </a:solidFill>
                <a:latin typeface="Arial"/>
                <a:cs typeface="Arial"/>
              </a:rPr>
              <a:t>tokens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586659" y="6826481"/>
            <a:ext cx="1737995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111111"/>
                </a:solidFill>
                <a:latin typeface="Arial"/>
                <a:cs typeface="Arial"/>
              </a:rPr>
              <a:t>GPT-3.5</a:t>
            </a:r>
            <a:r>
              <a:rPr dirty="0" sz="1900" spc="15" b="1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111111"/>
                </a:solidFill>
                <a:latin typeface="Arial"/>
                <a:cs typeface="Arial"/>
              </a:rPr>
              <a:t>Turbo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254915" y="6818593"/>
            <a:ext cx="41122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60">
                <a:solidFill>
                  <a:srgbClr val="262626"/>
                </a:solidFill>
                <a:latin typeface="Arial"/>
                <a:cs typeface="Arial"/>
              </a:rPr>
              <a:t>GPT-</a:t>
            </a:r>
            <a:r>
              <a:rPr dirty="0" sz="1350" spc="-45">
                <a:solidFill>
                  <a:srgbClr val="262626"/>
                </a:solidFill>
                <a:latin typeface="Arial"/>
                <a:cs typeface="Arial"/>
              </a:rPr>
              <a:t>3.5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 Turbo</a:t>
            </a:r>
            <a:r>
              <a:rPr dirty="0" sz="1350" spc="-12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models</a:t>
            </a:r>
            <a:r>
              <a:rPr dirty="0" sz="1350" spc="-7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are</a:t>
            </a:r>
            <a:r>
              <a:rPr dirty="0" sz="1350" spc="-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capable</a:t>
            </a:r>
            <a:r>
              <a:rPr dirty="0" sz="1350" spc="-2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and</a:t>
            </a:r>
            <a:r>
              <a:rPr dirty="0" sz="1350" spc="-10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cost-</a:t>
            </a: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effective.</a:t>
            </a:r>
            <a:endParaRPr sz="13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251484" y="7221643"/>
            <a:ext cx="6718934" cy="1069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</a:pPr>
            <a:r>
              <a:rPr dirty="0" sz="1200" spc="170">
                <a:solidFill>
                  <a:srgbClr val="262626"/>
                </a:solidFill>
                <a:latin typeface="Arial"/>
                <a:cs typeface="Arial"/>
              </a:rPr>
              <a:t>gpt-</a:t>
            </a:r>
            <a:r>
              <a:rPr dirty="0" sz="1200" spc="225">
                <a:solidFill>
                  <a:srgbClr val="262626"/>
                </a:solidFill>
                <a:latin typeface="Arial"/>
                <a:cs typeface="Arial"/>
              </a:rPr>
              <a:t>3</a:t>
            </a:r>
            <a:r>
              <a:rPr dirty="0" sz="1200" spc="-20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200" spc="170">
                <a:solidFill>
                  <a:srgbClr val="111111"/>
                </a:solidFill>
                <a:latin typeface="Arial"/>
                <a:cs typeface="Arial"/>
              </a:rPr>
              <a:t>.5-</a:t>
            </a:r>
            <a:r>
              <a:rPr dirty="0" sz="1200" spc="204">
                <a:solidFill>
                  <a:srgbClr val="111111"/>
                </a:solidFill>
                <a:latin typeface="Arial"/>
                <a:cs typeface="Arial"/>
              </a:rPr>
              <a:t>t</a:t>
            </a:r>
            <a:r>
              <a:rPr dirty="0" sz="1200" spc="204">
                <a:solidFill>
                  <a:srgbClr val="4B4B4B"/>
                </a:solidFill>
                <a:latin typeface="Arial"/>
                <a:cs typeface="Arial"/>
              </a:rPr>
              <a:t>u</a:t>
            </a:r>
            <a:r>
              <a:rPr dirty="0" sz="1200" spc="204">
                <a:solidFill>
                  <a:srgbClr val="262626"/>
                </a:solidFill>
                <a:latin typeface="Arial"/>
                <a:cs typeface="Arial"/>
              </a:rPr>
              <a:t>rbo</a:t>
            </a:r>
            <a:r>
              <a:rPr dirty="0" sz="1200" spc="34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200" spc="95">
                <a:solidFill>
                  <a:srgbClr val="111111"/>
                </a:solidFill>
                <a:latin typeface="Arial"/>
                <a:cs typeface="Arial"/>
              </a:rPr>
              <a:t>is</a:t>
            </a:r>
            <a:r>
              <a:rPr dirty="0" sz="1350" spc="95">
                <a:solidFill>
                  <a:srgbClr val="262626"/>
                </a:solidFill>
                <a:latin typeface="Arial"/>
                <a:cs typeface="Arial"/>
              </a:rPr>
              <a:t>the</a:t>
            </a:r>
            <a:r>
              <a:rPr dirty="0" sz="1350" spc="-30">
                <a:solidFill>
                  <a:srgbClr val="262626"/>
                </a:solidFill>
                <a:latin typeface="Arial"/>
                <a:cs typeface="Arial"/>
              </a:rPr>
              <a:t> filagship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 mode</a:t>
            </a:r>
            <a:r>
              <a:rPr dirty="0" sz="1350">
                <a:solidFill>
                  <a:srgbClr val="5E5E5E"/>
                </a:solidFill>
                <a:latin typeface="Arial"/>
                <a:cs typeface="Arial"/>
              </a:rPr>
              <a:t>l</a:t>
            </a:r>
            <a:r>
              <a:rPr dirty="0" sz="1350" spc="-9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62626"/>
                </a:solidFill>
                <a:latin typeface="Arial"/>
                <a:cs typeface="Arial"/>
              </a:rPr>
              <a:t>of</a:t>
            </a:r>
            <a:r>
              <a:rPr dirty="0" sz="1200" spc="8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262626"/>
                </a:solidFill>
                <a:latin typeface="Arial"/>
                <a:cs typeface="Arial"/>
              </a:rPr>
              <a:t>this</a:t>
            </a:r>
            <a:r>
              <a:rPr dirty="0" sz="1350" spc="-12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fami</a:t>
            </a:r>
            <a:r>
              <a:rPr dirty="0" sz="1350">
                <a:solidFill>
                  <a:srgbClr val="838383"/>
                </a:solidFill>
                <a:latin typeface="Arial"/>
                <a:cs typeface="Arial"/>
              </a:rPr>
              <a:t>l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y</a:t>
            </a:r>
            <a:r>
              <a:rPr dirty="0" sz="1350" spc="-1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and</a:t>
            </a:r>
            <a:r>
              <a:rPr dirty="0" sz="1350" spc="-13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is</a:t>
            </a:r>
            <a:r>
              <a:rPr dirty="0" sz="1350" spc="-1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optimized for</a:t>
            </a:r>
            <a:r>
              <a:rPr dirty="0" sz="1350" spc="-6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111111"/>
                </a:solidFill>
                <a:latin typeface="Arial"/>
                <a:cs typeface="Arial"/>
              </a:rPr>
              <a:t>d</a:t>
            </a:r>
            <a:r>
              <a:rPr dirty="0" sz="1350" spc="-10">
                <a:solidFill>
                  <a:srgbClr val="5E5E5E"/>
                </a:solidFill>
                <a:latin typeface="Arial"/>
                <a:cs typeface="Arial"/>
              </a:rPr>
              <a:t>i</a:t>
            </a: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ailog.</a:t>
            </a:r>
            <a:endParaRPr sz="1350">
              <a:latin typeface="Arial"/>
              <a:cs typeface="Arial"/>
            </a:endParaRPr>
          </a:p>
          <a:p>
            <a:pPr marL="56515">
              <a:lnSpc>
                <a:spcPct val="100000"/>
              </a:lnSpc>
              <a:spcBef>
                <a:spcPts val="1445"/>
              </a:spcBef>
            </a:pPr>
            <a:r>
              <a:rPr dirty="0" sz="1200" spc="175">
                <a:solidFill>
                  <a:srgbClr val="262626"/>
                </a:solidFill>
                <a:latin typeface="Arial"/>
                <a:cs typeface="Arial"/>
              </a:rPr>
              <a:t>gpt-</a:t>
            </a:r>
            <a:r>
              <a:rPr dirty="0" sz="1200" spc="-1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262626"/>
                </a:solidFill>
                <a:latin typeface="Arial"/>
                <a:cs typeface="Arial"/>
              </a:rPr>
              <a:t>3</a:t>
            </a:r>
            <a:r>
              <a:rPr dirty="0" sz="1350" spc="50">
                <a:solidFill>
                  <a:srgbClr val="111111"/>
                </a:solidFill>
                <a:latin typeface="Arial"/>
                <a:cs typeface="Arial"/>
              </a:rPr>
              <a:t>..</a:t>
            </a:r>
            <a:r>
              <a:rPr dirty="0" sz="1200" spc="50">
                <a:solidFill>
                  <a:srgbClr val="262626"/>
                </a:solidFill>
                <a:latin typeface="Arial"/>
                <a:cs typeface="Arial"/>
              </a:rPr>
              <a:t>5-</a:t>
            </a:r>
            <a:r>
              <a:rPr dirty="0" sz="1200" spc="175">
                <a:solidFill>
                  <a:srgbClr val="262626"/>
                </a:solidFill>
                <a:latin typeface="Arial"/>
                <a:cs typeface="Arial"/>
              </a:rPr>
              <a:t>turbo-</a:t>
            </a:r>
            <a:r>
              <a:rPr dirty="0" sz="1200" spc="160">
                <a:solidFill>
                  <a:srgbClr val="959595"/>
                </a:solidFill>
                <a:latin typeface="Arial"/>
                <a:cs typeface="Arial"/>
              </a:rPr>
              <a:t>·</a:t>
            </a:r>
            <a:r>
              <a:rPr dirty="0" sz="1200" spc="160">
                <a:solidFill>
                  <a:srgbClr val="262626"/>
                </a:solidFill>
                <a:latin typeface="Arial"/>
                <a:cs typeface="Arial"/>
              </a:rPr>
              <a:t>instruct</a:t>
            </a:r>
            <a:r>
              <a:rPr dirty="0" sz="1200" spc="240">
                <a:solidFill>
                  <a:srgbClr val="262626"/>
                </a:solidFill>
                <a:latin typeface="Arial"/>
                <a:cs typeface="Arial"/>
              </a:rPr>
              <a:t> 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is</a:t>
            </a:r>
            <a:r>
              <a:rPr dirty="0" sz="1350" spc="-18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an</a:t>
            </a:r>
            <a:r>
              <a:rPr dirty="0" sz="1350" spc="-13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Inst</a:t>
            </a:r>
            <a:r>
              <a:rPr dirty="0" sz="1350">
                <a:solidFill>
                  <a:srgbClr val="4B4B4B"/>
                </a:solidFill>
                <a:latin typeface="Arial"/>
                <a:cs typeface="Arial"/>
              </a:rPr>
              <a:t>r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uct</a:t>
            </a:r>
            <a:r>
              <a:rPr dirty="0" sz="1350" spc="14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model</a:t>
            </a:r>
            <a:r>
              <a:rPr dirty="0" sz="1350" spc="-2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and</a:t>
            </a:r>
            <a:r>
              <a:rPr dirty="0" sz="1350" spc="-10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only</a:t>
            </a:r>
            <a:r>
              <a:rPr dirty="0" sz="1350" spc="-2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supports</a:t>
            </a: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a</a:t>
            </a:r>
            <a:r>
              <a:rPr dirty="0" sz="1350" spc="-10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4K</a:t>
            </a:r>
            <a:r>
              <a:rPr dirty="0" sz="1350" spc="-5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context</a:t>
            </a:r>
            <a:r>
              <a:rPr dirty="0" sz="1350" spc="3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window.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35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Learn</a:t>
            </a:r>
            <a:r>
              <a:rPr dirty="0" u="sng" sz="1350" spc="-145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about</a:t>
            </a:r>
            <a:r>
              <a:rPr dirty="0" u="sng" sz="1350" spc="-5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-6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GPT-</a:t>
            </a:r>
            <a:r>
              <a:rPr dirty="0" u="sng" sz="1350" spc="-45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3.5 </a:t>
            </a:r>
            <a:r>
              <a:rPr dirty="0" u="sng" sz="135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Turbo</a:t>
            </a:r>
            <a:r>
              <a:rPr dirty="0" sz="1350" spc="8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62626"/>
                </a:solidFill>
                <a:latin typeface="Arial"/>
                <a:cs typeface="Arial"/>
              </a:rPr>
              <a:t>JI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261881" y="8974815"/>
            <a:ext cx="51625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111111"/>
                </a:solidFill>
                <a:latin typeface="Arial"/>
                <a:cs typeface="Arial"/>
              </a:rPr>
              <a:t>Model</a:t>
            </a:r>
            <a:endParaRPr sz="12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261950" y="9360564"/>
            <a:ext cx="8451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4K</a:t>
            </a:r>
            <a:r>
              <a:rPr dirty="0" sz="1350" spc="-2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62626"/>
                </a:solidFill>
                <a:latin typeface="Arial"/>
                <a:cs typeface="Arial"/>
              </a:rPr>
              <a:t>context</a:t>
            </a:r>
            <a:endParaRPr sz="13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245475" y="9763615"/>
            <a:ext cx="934719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111111"/>
                </a:solidFill>
                <a:latin typeface="Arial"/>
                <a:cs typeface="Arial"/>
              </a:rPr>
              <a:t>16Kcontext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1820662" y="8970235"/>
            <a:ext cx="429259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262626"/>
                </a:solidFill>
                <a:latin typeface="Arial"/>
                <a:cs typeface="Arial"/>
              </a:rPr>
              <a:t>Input</a:t>
            </a:r>
            <a:endParaRPr sz="12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816136" y="9360564"/>
            <a:ext cx="149161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111111"/>
                </a:solidFill>
                <a:latin typeface="Arial"/>
                <a:cs typeface="Arial"/>
              </a:rPr>
              <a:t>$0.0015</a:t>
            </a:r>
            <a:r>
              <a:rPr dirty="0" sz="1350" spc="-5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38383"/>
                </a:solidFill>
                <a:latin typeface="Arial"/>
                <a:cs typeface="Arial"/>
              </a:rPr>
              <a:t>/</a:t>
            </a:r>
            <a:r>
              <a:rPr dirty="0" sz="1350" spc="-60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350" spc="-60">
                <a:solidFill>
                  <a:srgbClr val="707070"/>
                </a:solidFill>
                <a:latin typeface="Arial"/>
                <a:cs typeface="Arial"/>
              </a:rPr>
              <a:t>1K</a:t>
            </a:r>
            <a:r>
              <a:rPr dirty="0" sz="1350" spc="-150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838383"/>
                </a:solidFill>
                <a:latin typeface="Arial"/>
                <a:cs typeface="Arial"/>
              </a:rPr>
              <a:t>tokens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1816136" y="9763615"/>
            <a:ext cx="14420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262626"/>
                </a:solidFill>
                <a:latin typeface="Arial"/>
                <a:cs typeface="Arial"/>
              </a:rPr>
              <a:t>$0.003</a:t>
            </a:r>
            <a:r>
              <a:rPr dirty="0" sz="1350" spc="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38383"/>
                </a:solidFill>
                <a:latin typeface="Arial"/>
                <a:cs typeface="Arial"/>
              </a:rPr>
              <a:t>/</a:t>
            </a:r>
            <a:r>
              <a:rPr dirty="0" sz="1350" spc="-30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350" spc="-114">
                <a:solidFill>
                  <a:srgbClr val="838383"/>
                </a:solidFill>
                <a:latin typeface="Arial"/>
                <a:cs typeface="Arial"/>
              </a:rPr>
              <a:t>1K</a:t>
            </a:r>
            <a:r>
              <a:rPr dirty="0" sz="1350" spc="-15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959595"/>
                </a:solidFill>
                <a:latin typeface="Arial"/>
                <a:cs typeface="Arial"/>
              </a:rPr>
              <a:t>tokens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4428711" y="8970235"/>
            <a:ext cx="56705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111111"/>
                </a:solidFill>
                <a:latin typeface="Arial"/>
                <a:cs typeface="Arial"/>
              </a:rPr>
              <a:t>Output</a:t>
            </a:r>
            <a:endParaRPr sz="12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4429359" y="9360564"/>
            <a:ext cx="143446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$0.002</a:t>
            </a:r>
            <a:r>
              <a:rPr dirty="0" sz="1350" spc="-1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38383"/>
                </a:solidFill>
                <a:latin typeface="Arial"/>
                <a:cs typeface="Arial"/>
              </a:rPr>
              <a:t>/</a:t>
            </a:r>
            <a:r>
              <a:rPr dirty="0" sz="1350" spc="-90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350" spc="-100">
                <a:solidFill>
                  <a:srgbClr val="959595"/>
                </a:solidFill>
                <a:latin typeface="Arial"/>
                <a:cs typeface="Arial"/>
              </a:rPr>
              <a:t>1K</a:t>
            </a:r>
            <a:r>
              <a:rPr dirty="0" sz="1350" spc="-120">
                <a:solidFill>
                  <a:srgbClr val="959595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959595"/>
                </a:solidFill>
                <a:latin typeface="Arial"/>
                <a:cs typeface="Arial"/>
              </a:rPr>
              <a:t>tokens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4429359" y="9763615"/>
            <a:ext cx="14325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$0.004</a:t>
            </a:r>
            <a:r>
              <a:rPr dirty="0" sz="1350" spc="-6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38383"/>
                </a:solidFill>
                <a:latin typeface="Arial"/>
                <a:cs typeface="Arial"/>
              </a:rPr>
              <a:t>/</a:t>
            </a:r>
            <a:r>
              <a:rPr dirty="0" sz="1350" spc="-65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350" spc="-50">
                <a:solidFill>
                  <a:srgbClr val="838383"/>
                </a:solidFill>
                <a:latin typeface="Arial"/>
                <a:cs typeface="Arial"/>
              </a:rPr>
              <a:t>1K</a:t>
            </a:r>
            <a:r>
              <a:rPr dirty="0" sz="1350" spc="-75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959595"/>
                </a:solidFill>
                <a:latin typeface="Arial"/>
                <a:cs typeface="Arial"/>
              </a:rPr>
              <a:t>tokens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9262981" y="2720628"/>
          <a:ext cx="7517765" cy="1510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7625"/>
                <a:gridCol w="2013585"/>
                <a:gridCol w="2041525"/>
                <a:gridCol w="2068830"/>
              </a:tblGrid>
              <a:tr h="408940">
                <a:tc>
                  <a:txBody>
                    <a:bodyPr/>
                    <a:lstStyle/>
                    <a:p>
                      <a:pPr marL="1143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250" spc="-10" b="1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066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250" spc="-10" b="1">
                          <a:solidFill>
                            <a:srgbClr val="010101"/>
                          </a:solidFill>
                          <a:latin typeface="Arial"/>
                          <a:cs typeface="Arial"/>
                        </a:rPr>
                        <a:t>Training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066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8702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250" b="1">
                          <a:solidFill>
                            <a:srgbClr val="010101"/>
                          </a:solidFill>
                          <a:latin typeface="Arial"/>
                          <a:cs typeface="Arial"/>
                        </a:rPr>
                        <a:t>Input</a:t>
                      </a:r>
                      <a:r>
                        <a:rPr dirty="0" sz="1250" spc="45" b="1">
                          <a:solidFill>
                            <a:srgbClr val="0101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10" b="1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usage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066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50" b="1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Output</a:t>
                      </a:r>
                      <a:r>
                        <a:rPr dirty="0" sz="1250" spc="90" b="1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-20" b="1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usage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10223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01320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30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ba</a:t>
                      </a:r>
                      <a:r>
                        <a:rPr dirty="0" sz="1300">
                          <a:solidFill>
                            <a:srgbClr val="A5A5A5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300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bbage-</a:t>
                      </a:r>
                      <a:r>
                        <a:rPr dirty="0" sz="1300" spc="-25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002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3980"/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300" spc="6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$0.0004</a:t>
                      </a:r>
                      <a:r>
                        <a:rPr dirty="0" sz="1300" spc="-11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300" spc="-5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5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1K</a:t>
                      </a:r>
                      <a:r>
                        <a:rPr dirty="0" sz="1300" spc="-12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tokens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398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30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$0.00</a:t>
                      </a:r>
                      <a:r>
                        <a:rPr dirty="0" sz="1300">
                          <a:solidFill>
                            <a:srgbClr val="5B5B5B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30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dirty="0" sz="1300" spc="-5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300" spc="-15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65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1K</a:t>
                      </a:r>
                      <a:r>
                        <a:rPr dirty="0" sz="1300" spc="-10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tokens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3980"/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30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$0.0016</a:t>
                      </a:r>
                      <a:r>
                        <a:rPr dirty="0" sz="1300" spc="-6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300" spc="-35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65">
                          <a:solidFill>
                            <a:srgbClr val="A5A5A5"/>
                          </a:solidFill>
                          <a:latin typeface="Arial"/>
                          <a:cs typeface="Arial"/>
                        </a:rPr>
                        <a:t>1K</a:t>
                      </a:r>
                      <a:r>
                        <a:rPr dirty="0" sz="1300" spc="-55">
                          <a:solidFill>
                            <a:srgbClr val="A5A5A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tokens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3980"/>
                </a:tc>
              </a:tr>
              <a:tr h="400050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300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davinci-</a:t>
                      </a:r>
                      <a:r>
                        <a:rPr dirty="0" sz="1300" spc="-25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002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1440"/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300" spc="45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$0.0060</a:t>
                      </a:r>
                      <a:r>
                        <a:rPr dirty="0" sz="1300" spc="-1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300" spc="-45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5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1K</a:t>
                      </a:r>
                      <a:r>
                        <a:rPr dirty="0" sz="1300" spc="-7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tokens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144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300" spc="-2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$0.0120</a:t>
                      </a:r>
                      <a:r>
                        <a:rPr dirty="0" sz="1300" spc="-3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300" spc="-25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5">
                          <a:solidFill>
                            <a:srgbClr val="6E6E6E"/>
                          </a:solidFill>
                          <a:latin typeface="Arial"/>
                          <a:cs typeface="Arial"/>
                        </a:rPr>
                        <a:t>1K</a:t>
                      </a:r>
                      <a:r>
                        <a:rPr dirty="0" sz="1300" spc="-105">
                          <a:solidFill>
                            <a:srgbClr val="6E6E6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tokens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1440"/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300" spc="-1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$0.0120</a:t>
                      </a:r>
                      <a:r>
                        <a:rPr dirty="0" sz="1300" spc="-55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300" spc="4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65" b="1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300" spc="-65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dirty="0" sz="1300" spc="-8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tokens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1440"/>
                </a:tc>
              </a:tr>
              <a:tr h="300355">
                <a:tc>
                  <a:txBody>
                    <a:bodyPr/>
                    <a:lstStyle/>
                    <a:p>
                      <a:pPr marL="13970">
                        <a:lnSpc>
                          <a:spcPts val="1525"/>
                        </a:lnSpc>
                        <a:spcBef>
                          <a:spcPts val="740"/>
                        </a:spcBef>
                      </a:pPr>
                      <a:r>
                        <a:rPr dirty="0" sz="1300" spc="-10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GP</a:t>
                      </a:r>
                      <a:r>
                        <a:rPr dirty="0" sz="1300" spc="-100">
                          <a:solidFill>
                            <a:srgbClr val="494949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300" spc="-100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300" spc="-6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300" spc="-80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3.5</a:t>
                      </a:r>
                      <a:r>
                        <a:rPr dirty="0" sz="1300" spc="10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Turbo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3980"/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ts val="1485"/>
                        </a:lnSpc>
                        <a:spcBef>
                          <a:spcPts val="780"/>
                        </a:spcBef>
                      </a:pPr>
                      <a:r>
                        <a:rPr dirty="0" sz="1300" spc="45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$0.0080</a:t>
                      </a:r>
                      <a:r>
                        <a:rPr dirty="0" sz="1300" spc="-10">
                          <a:solidFill>
                            <a:srgbClr val="23232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300" spc="-45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5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1K</a:t>
                      </a:r>
                      <a:r>
                        <a:rPr dirty="0" sz="1300" spc="-7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tokens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906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ts val="1535"/>
                        </a:lnSpc>
                        <a:spcBef>
                          <a:spcPts val="730"/>
                        </a:spcBef>
                      </a:pPr>
                      <a:r>
                        <a:rPr dirty="0" sz="1300" spc="-25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$0.0120</a:t>
                      </a:r>
                      <a:r>
                        <a:rPr dirty="0" sz="1300" spc="-55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50" spc="-120" i="1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dirty="0" sz="1350" spc="-190" i="1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5">
                          <a:solidFill>
                            <a:srgbClr val="6E6E6E"/>
                          </a:solidFill>
                          <a:latin typeface="Arial"/>
                          <a:cs typeface="Arial"/>
                        </a:rPr>
                        <a:t>1K</a:t>
                      </a:r>
                      <a:r>
                        <a:rPr dirty="0" sz="1300" spc="-85">
                          <a:solidFill>
                            <a:srgbClr val="6E6E6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tokens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2710"/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ts val="1485"/>
                        </a:lnSpc>
                        <a:spcBef>
                          <a:spcPts val="780"/>
                        </a:spcBef>
                      </a:pPr>
                      <a:r>
                        <a:rPr dirty="0" sz="1300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$0.0160</a:t>
                      </a:r>
                      <a:r>
                        <a:rPr dirty="0" sz="1300" spc="-60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300" spc="-35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65">
                          <a:solidFill>
                            <a:srgbClr val="A5A5A5"/>
                          </a:solidFill>
                          <a:latin typeface="Arial"/>
                          <a:cs typeface="Arial"/>
                        </a:rPr>
                        <a:t>1K</a:t>
                      </a:r>
                      <a:r>
                        <a:rPr dirty="0" sz="1300" spc="-55">
                          <a:solidFill>
                            <a:srgbClr val="A5A5A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878787"/>
                          </a:solidFill>
                          <a:latin typeface="Arial"/>
                          <a:cs typeface="Arial"/>
                        </a:rPr>
                        <a:t>tokens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99060"/>
                </a:tc>
              </a:tr>
            </a:tbl>
          </a:graphicData>
        </a:graphic>
      </p:graphicFrame>
      <p:sp>
        <p:nvSpPr>
          <p:cNvPr id="3" name="object 3" descr=""/>
          <p:cNvSpPr/>
          <p:nvPr/>
        </p:nvSpPr>
        <p:spPr>
          <a:xfrm>
            <a:off x="9267558" y="6861065"/>
            <a:ext cx="7437120" cy="0"/>
          </a:xfrm>
          <a:custGeom>
            <a:avLst/>
            <a:gdLst/>
            <a:ahLst/>
            <a:cxnLst/>
            <a:rect l="l" t="t" r="r" b="b"/>
            <a:pathLst>
              <a:path w="7437119" h="0">
                <a:moveTo>
                  <a:pt x="0" y="0"/>
                </a:moveTo>
                <a:lnTo>
                  <a:pt x="7436929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995234" y="7667168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09" h="0">
                <a:moveTo>
                  <a:pt x="0" y="0"/>
                </a:moveTo>
                <a:lnTo>
                  <a:pt x="1629259" y="0"/>
                </a:lnTo>
              </a:path>
            </a:pathLst>
          </a:custGeom>
          <a:ln w="137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496311" y="7667168"/>
            <a:ext cx="3208655" cy="0"/>
          </a:xfrm>
          <a:custGeom>
            <a:avLst/>
            <a:gdLst/>
            <a:ahLst/>
            <a:cxnLst/>
            <a:rect l="l" t="t" r="r" b="b"/>
            <a:pathLst>
              <a:path w="3208655" h="0">
                <a:moveTo>
                  <a:pt x="0" y="0"/>
                </a:moveTo>
                <a:lnTo>
                  <a:pt x="3208177" y="0"/>
                </a:lnTo>
              </a:path>
            </a:pathLst>
          </a:custGeom>
          <a:ln w="137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262981" y="10204560"/>
            <a:ext cx="7441565" cy="0"/>
          </a:xfrm>
          <a:custGeom>
            <a:avLst/>
            <a:gdLst/>
            <a:ahLst/>
            <a:cxnLst/>
            <a:rect l="l" t="t" r="r" b="b"/>
            <a:pathLst>
              <a:path w="7441565" h="0">
                <a:moveTo>
                  <a:pt x="0" y="0"/>
                </a:moveTo>
                <a:lnTo>
                  <a:pt x="7441506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587002" y="176897"/>
            <a:ext cx="11430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95" b="1">
                <a:solidFill>
                  <a:srgbClr val="111111"/>
                </a:solidFill>
                <a:latin typeface="Arial"/>
                <a:cs typeface="Arial"/>
              </a:rPr>
              <a:t>@OpenAI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143500" y="220409"/>
            <a:ext cx="83058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Research</a:t>
            </a:r>
            <a:r>
              <a:rPr dirty="0" sz="1300" spc="-9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232323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64340" y="220409"/>
            <a:ext cx="38290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API</a:t>
            </a:r>
            <a:r>
              <a:rPr dirty="0" sz="1300" spc="-7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232323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28581" y="220409"/>
            <a:ext cx="80708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232323"/>
                </a:solidFill>
                <a:latin typeface="Arial"/>
                <a:cs typeface="Arial"/>
              </a:rPr>
              <a:t>ChatGPT</a:t>
            </a:r>
            <a:r>
              <a:rPr dirty="0" sz="1300" spc="-4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232323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023041" y="220409"/>
            <a:ext cx="50800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232323"/>
                </a:solidFill>
                <a:latin typeface="Arial"/>
                <a:cs typeface="Arial"/>
              </a:rPr>
              <a:t>Safety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736325" y="220409"/>
            <a:ext cx="84963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111111"/>
                </a:solidFill>
                <a:latin typeface="Arial"/>
                <a:cs typeface="Arial"/>
              </a:rPr>
              <a:t>Company</a:t>
            </a:r>
            <a:r>
              <a:rPr dirty="0" sz="1300" spc="8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232323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5359547" y="407663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 h="0">
                <a:moveTo>
                  <a:pt x="0" y="0"/>
                </a:moveTo>
                <a:lnTo>
                  <a:pt x="13729" y="0"/>
                </a:lnTo>
              </a:path>
            </a:pathLst>
          </a:custGeom>
          <a:ln w="12722">
            <a:solidFill>
              <a:srgbClr val="01010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6677600" y="40766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306" y="0"/>
                </a:lnTo>
              </a:path>
            </a:pathLst>
          </a:custGeom>
          <a:ln w="12722">
            <a:solidFill>
              <a:srgbClr val="6E6E6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3750607" y="204124"/>
            <a:ext cx="29933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8510" algn="l"/>
                <a:tab pos="1608455" algn="l"/>
              </a:tabLst>
            </a:pPr>
            <a:r>
              <a:rPr dirty="0" sz="1300" spc="-10">
                <a:solidFill>
                  <a:srgbClr val="232323"/>
                </a:solidFill>
                <a:latin typeface="Arial"/>
                <a:cs typeface="Arial"/>
              </a:rPr>
              <a:t>Search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	</a:t>
            </a:r>
            <a:r>
              <a:rPr dirty="0" sz="1300">
                <a:solidFill>
                  <a:srgbClr val="383838"/>
                </a:solidFill>
                <a:latin typeface="Arial"/>
                <a:cs typeface="Arial"/>
              </a:rPr>
              <a:t>log</a:t>
            </a:r>
            <a:r>
              <a:rPr dirty="0" sz="1300" spc="49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878787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n</a:t>
            </a:r>
            <a:r>
              <a:rPr dirty="0" sz="1300" spc="-2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32323"/>
                </a:solidFill>
                <a:latin typeface="Arial"/>
                <a:cs typeface="Arial"/>
              </a:rPr>
              <a:t>JI</a:t>
            </a:r>
            <a:r>
              <a:rPr dirty="0" sz="1000">
                <a:solidFill>
                  <a:srgbClr val="232323"/>
                </a:solidFill>
                <a:latin typeface="Arial"/>
                <a:cs typeface="Arial"/>
              </a:rPr>
              <a:t>	</a:t>
            </a:r>
            <a:r>
              <a:rPr dirty="0" sz="150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dirty="0" sz="1500" spc="95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Try</a:t>
            </a:r>
            <a:r>
              <a:rPr dirty="0" u="heavy" sz="1300" spc="-145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ChatGPT</a:t>
            </a:r>
            <a:r>
              <a:rPr dirty="0" u="heavy" sz="1300" spc="-25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95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,i</a:t>
            </a:r>
            <a:r>
              <a:rPr dirty="0" u="heavy" sz="950" spc="65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sz="950" spc="459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6E6E6E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88381" y="1215061"/>
            <a:ext cx="233235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50" b="1">
                <a:solidFill>
                  <a:srgbClr val="111111"/>
                </a:solidFill>
                <a:latin typeface="Arial"/>
                <a:cs typeface="Arial"/>
              </a:rPr>
              <a:t>Fine-</a:t>
            </a:r>
            <a:r>
              <a:rPr dirty="0" sz="2050" spc="-45" b="1">
                <a:solidFill>
                  <a:srgbClr val="111111"/>
                </a:solidFill>
                <a:latin typeface="Arial"/>
                <a:cs typeface="Arial"/>
              </a:rPr>
              <a:t>tuning</a:t>
            </a:r>
            <a:r>
              <a:rPr dirty="0" sz="2050" spc="-65" b="1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2050" spc="-25" b="1">
                <a:solidFill>
                  <a:srgbClr val="111111"/>
                </a:solidFill>
                <a:latin typeface="Arial"/>
                <a:cs typeface="Arial"/>
              </a:rPr>
              <a:t>models</a:t>
            </a:r>
            <a:endParaRPr sz="20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253384" y="1202084"/>
            <a:ext cx="7412355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05">
              <a:lnSpc>
                <a:spcPct val="115599"/>
              </a:lnSpc>
              <a:spcBef>
                <a:spcPts val="100"/>
              </a:spcBef>
            </a:pP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Create</a:t>
            </a:r>
            <a:r>
              <a:rPr dirty="0" sz="1300" spc="-2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your</a:t>
            </a:r>
            <a:r>
              <a:rPr dirty="0" sz="1300" spc="9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32323"/>
                </a:solidFill>
                <a:latin typeface="Arial"/>
                <a:cs typeface="Arial"/>
              </a:rPr>
              <a:t>own</a:t>
            </a:r>
            <a:r>
              <a:rPr dirty="0" sz="1300" spc="-9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232323"/>
                </a:solidFill>
                <a:latin typeface="Arial"/>
                <a:cs typeface="Arial"/>
              </a:rPr>
              <a:t>custom</a:t>
            </a:r>
            <a:r>
              <a:rPr dirty="0" sz="1300" spc="6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11111"/>
                </a:solidFill>
                <a:latin typeface="Arial"/>
                <a:cs typeface="Arial"/>
              </a:rPr>
              <a:t>models</a:t>
            </a:r>
            <a:r>
              <a:rPr dirty="0" sz="1300" spc="10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by </a:t>
            </a:r>
            <a:r>
              <a:rPr dirty="0" sz="1300">
                <a:solidFill>
                  <a:srgbClr val="111111"/>
                </a:solidFill>
                <a:latin typeface="Arial"/>
                <a:cs typeface="Arial"/>
              </a:rPr>
              <a:t>f</a:t>
            </a:r>
            <a:r>
              <a:rPr dirty="0" sz="1300">
                <a:solidFill>
                  <a:srgbClr val="494949"/>
                </a:solidFill>
                <a:latin typeface="Arial"/>
                <a:cs typeface="Arial"/>
              </a:rPr>
              <a:t>in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e-tuning</a:t>
            </a:r>
            <a:r>
              <a:rPr dirty="0" sz="1300" spc="7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our</a:t>
            </a:r>
            <a:r>
              <a:rPr dirty="0" sz="1300" spc="8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base</a:t>
            </a:r>
            <a:r>
              <a:rPr dirty="0" sz="1300" spc="-1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models</a:t>
            </a:r>
            <a:r>
              <a:rPr dirty="0" sz="1300" spc="5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232323"/>
                </a:solidFill>
                <a:latin typeface="Arial"/>
                <a:cs typeface="Arial"/>
              </a:rPr>
              <a:t>with</a:t>
            </a:r>
            <a:r>
              <a:rPr dirty="0" sz="1300" spc="-10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your</a:t>
            </a:r>
            <a:r>
              <a:rPr dirty="0" sz="1300" spc="7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training</a:t>
            </a:r>
            <a:r>
              <a:rPr dirty="0" sz="1300" spc="14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data.</a:t>
            </a:r>
            <a:r>
              <a:rPr dirty="0" sz="1300" spc="-7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Once</a:t>
            </a:r>
            <a:r>
              <a:rPr dirty="0" sz="1300" spc="2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32323"/>
                </a:solidFill>
                <a:latin typeface="Arial"/>
                <a:cs typeface="Arial"/>
              </a:rPr>
              <a:t>you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fine-tune</a:t>
            </a:r>
            <a:r>
              <a:rPr dirty="0" sz="1300" spc="-2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32323"/>
                </a:solidFill>
                <a:latin typeface="Arial"/>
                <a:cs typeface="Arial"/>
              </a:rPr>
              <a:t>a</a:t>
            </a:r>
            <a:r>
              <a:rPr dirty="0" sz="1300" spc="-3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model,</a:t>
            </a:r>
            <a:r>
              <a:rPr dirty="0" sz="1300" spc="-13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-55">
                <a:solidFill>
                  <a:srgbClr val="232323"/>
                </a:solidFill>
                <a:latin typeface="Arial"/>
                <a:cs typeface="Arial"/>
              </a:rPr>
              <a:t>you'III</a:t>
            </a:r>
            <a:r>
              <a:rPr dirty="0" sz="1300" spc="-5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be</a:t>
            </a:r>
            <a:r>
              <a:rPr dirty="0" sz="1300" spc="34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32323"/>
                </a:solidFill>
                <a:latin typeface="Arial"/>
                <a:cs typeface="Arial"/>
              </a:rPr>
              <a:t>bi</a:t>
            </a:r>
            <a:r>
              <a:rPr dirty="0" sz="1300" spc="-10">
                <a:solidFill>
                  <a:srgbClr val="A5A5A5"/>
                </a:solidFill>
                <a:latin typeface="Arial"/>
                <a:cs typeface="Arial"/>
              </a:rPr>
              <a:t>l</a:t>
            </a:r>
            <a:r>
              <a:rPr dirty="0" sz="1300" spc="-1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dirty="0" sz="1300" spc="-10">
                <a:solidFill>
                  <a:srgbClr val="494949"/>
                </a:solidFill>
                <a:latin typeface="Arial"/>
                <a:cs typeface="Arial"/>
              </a:rPr>
              <a:t>led</a:t>
            </a:r>
            <a:r>
              <a:rPr dirty="0" sz="1300" spc="-55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only</a:t>
            </a:r>
            <a:r>
              <a:rPr dirty="0" sz="1300" spc="2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for</a:t>
            </a:r>
            <a:r>
              <a:rPr dirty="0" sz="1300" spc="12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the</a:t>
            </a:r>
            <a:r>
              <a:rPr dirty="0" sz="1300" spc="6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83838"/>
                </a:solidFill>
                <a:latin typeface="Arial"/>
                <a:cs typeface="Arial"/>
              </a:rPr>
              <a:t>tokens</a:t>
            </a:r>
            <a:r>
              <a:rPr dirty="0" sz="1300" spc="2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you</a:t>
            </a:r>
            <a:r>
              <a:rPr dirty="0" sz="1300" spc="-3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10101"/>
                </a:solidFill>
                <a:latin typeface="Arial"/>
                <a:cs typeface="Arial"/>
              </a:rPr>
              <a:t>use</a:t>
            </a:r>
            <a:r>
              <a:rPr dirty="0" sz="1300" spc="1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in</a:t>
            </a:r>
            <a:r>
              <a:rPr dirty="0" sz="1300" spc="1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requests</a:t>
            </a:r>
            <a:r>
              <a:rPr dirty="0" sz="1300" spc="1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to</a:t>
            </a:r>
            <a:r>
              <a:rPr dirty="0" sz="1300" spc="10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11111"/>
                </a:solidFill>
                <a:latin typeface="Arial"/>
                <a:cs typeface="Arial"/>
              </a:rPr>
              <a:t>that</a:t>
            </a:r>
            <a:r>
              <a:rPr dirty="0" sz="1300" spc="6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32323"/>
                </a:solidFill>
                <a:latin typeface="Arial"/>
                <a:cs typeface="Arial"/>
              </a:rPr>
              <a:t>model.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251947" y="1910477"/>
            <a:ext cx="197294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300">
                <a:solidFill>
                  <a:srgbClr val="383838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Learn</a:t>
            </a:r>
            <a:r>
              <a:rPr dirty="0" u="heavy" sz="1300" spc="20">
                <a:solidFill>
                  <a:srgbClr val="383838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about</a:t>
            </a:r>
            <a:r>
              <a:rPr dirty="0" u="heavy" sz="1300" spc="155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1300">
                <a:solidFill>
                  <a:srgbClr val="5B5B5B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13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ne-tuning</a:t>
            </a:r>
            <a:r>
              <a:rPr dirty="0" sz="1300" spc="38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050" spc="-295">
                <a:solidFill>
                  <a:srgbClr val="232323"/>
                </a:solidFill>
                <a:latin typeface="Arial"/>
                <a:cs typeface="Arial"/>
              </a:rPr>
              <a:t>J1J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588381" y="5355496"/>
            <a:ext cx="234124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55" b="1">
                <a:solidFill>
                  <a:srgbClr val="111111"/>
                </a:solidFill>
                <a:latin typeface="Arial"/>
                <a:cs typeface="Arial"/>
              </a:rPr>
              <a:t>Embedding</a:t>
            </a:r>
            <a:r>
              <a:rPr dirty="0" sz="2050" spc="-85" b="1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2050" spc="-10" b="1">
                <a:solidFill>
                  <a:srgbClr val="111111"/>
                </a:solidFill>
                <a:latin typeface="Arial"/>
                <a:cs typeface="Arial"/>
              </a:rPr>
              <a:t>models</a:t>
            </a:r>
            <a:endParaRPr sz="20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251947" y="5351681"/>
            <a:ext cx="6841490" cy="474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 marR="5080" indent="-6350">
              <a:lnSpc>
                <a:spcPct val="113300"/>
              </a:lnSpc>
              <a:spcBef>
                <a:spcPts val="100"/>
              </a:spcBef>
            </a:pP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Build</a:t>
            </a:r>
            <a:r>
              <a:rPr dirty="0" sz="1300" spc="2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advanced</a:t>
            </a:r>
            <a:r>
              <a:rPr dirty="0" sz="1300" spc="25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32323"/>
                </a:solidFill>
                <a:latin typeface="Arial"/>
                <a:cs typeface="Arial"/>
              </a:rPr>
              <a:t>search,</a:t>
            </a:r>
            <a:r>
              <a:rPr dirty="0" sz="1300" spc="10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32323"/>
                </a:solidFill>
                <a:latin typeface="Arial"/>
                <a:cs typeface="Arial"/>
              </a:rPr>
              <a:t>clus</a:t>
            </a:r>
            <a:r>
              <a:rPr dirty="0" sz="1300" spc="50">
                <a:solidFill>
                  <a:srgbClr val="5B5B5B"/>
                </a:solidFill>
                <a:latin typeface="Arial"/>
                <a:cs typeface="Arial"/>
              </a:rPr>
              <a:t>t</a:t>
            </a:r>
            <a:r>
              <a:rPr dirty="0" sz="1300" spc="50">
                <a:solidFill>
                  <a:srgbClr val="232323"/>
                </a:solidFill>
                <a:latin typeface="Arial"/>
                <a:cs typeface="Arial"/>
              </a:rPr>
              <a:t>ering</a:t>
            </a:r>
            <a:r>
              <a:rPr dirty="0" sz="1300" spc="50">
                <a:solidFill>
                  <a:srgbClr val="494949"/>
                </a:solidFill>
                <a:latin typeface="Arial"/>
                <a:cs typeface="Arial"/>
              </a:rPr>
              <a:t>,</a:t>
            </a:r>
            <a:r>
              <a:rPr dirty="0" sz="1300" spc="50">
                <a:solidFill>
                  <a:srgbClr val="383838"/>
                </a:solidFill>
                <a:latin typeface="Arial"/>
                <a:cs typeface="Arial"/>
              </a:rPr>
              <a:t>top</a:t>
            </a:r>
            <a:r>
              <a:rPr dirty="0" sz="1300" spc="50">
                <a:solidFill>
                  <a:srgbClr val="6E6E6E"/>
                </a:solidFill>
                <a:latin typeface="Arial"/>
                <a:cs typeface="Arial"/>
              </a:rPr>
              <a:t>i</a:t>
            </a:r>
            <a:r>
              <a:rPr dirty="0" sz="1300" spc="50">
                <a:solidFill>
                  <a:srgbClr val="232323"/>
                </a:solidFill>
                <a:latin typeface="Arial"/>
                <a:cs typeface="Arial"/>
              </a:rPr>
              <a:t>c</a:t>
            </a:r>
            <a:r>
              <a:rPr dirty="0" sz="1300" spc="8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modeling,</a:t>
            </a:r>
            <a:r>
              <a:rPr dirty="0" sz="1300" spc="1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and</a:t>
            </a:r>
            <a:r>
              <a:rPr dirty="0" sz="1300" spc="3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classi'fication</a:t>
            </a:r>
            <a:r>
              <a:rPr dirty="0" sz="1300" spc="-14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functiionallity with</a:t>
            </a:r>
            <a:r>
              <a:rPr dirty="0" sz="1300" spc="17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32323"/>
                </a:solidFill>
                <a:latin typeface="Arial"/>
                <a:cs typeface="Arial"/>
              </a:rPr>
              <a:t>our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embeddings</a:t>
            </a:r>
            <a:r>
              <a:rPr dirty="0" sz="1300" spc="29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32323"/>
                </a:solidFill>
                <a:latin typeface="Arial"/>
                <a:cs typeface="Arial"/>
              </a:rPr>
              <a:t>offering.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251947" y="6050913"/>
            <a:ext cx="210439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300">
                <a:solidFill>
                  <a:srgbClr val="383838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Learn</a:t>
            </a:r>
            <a:r>
              <a:rPr dirty="0" u="heavy" sz="1300" spc="-10">
                <a:solidFill>
                  <a:srgbClr val="383838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about</a:t>
            </a:r>
            <a:r>
              <a:rPr dirty="0" u="heavy" sz="1300" spc="195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>
                <a:solidFill>
                  <a:srgbClr val="383838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em</a:t>
            </a:r>
            <a:r>
              <a:rPr dirty="0" u="heavy" sz="13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beddings</a:t>
            </a:r>
            <a:r>
              <a:rPr dirty="0" sz="1300" spc="33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32323"/>
                </a:solidFill>
                <a:latin typeface="Arial"/>
                <a:cs typeface="Arial"/>
              </a:rPr>
              <a:t>JIJ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261881" y="6959558"/>
            <a:ext cx="51625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111111"/>
                </a:solidFill>
                <a:latin typeface="Arial"/>
                <a:cs typeface="Arial"/>
              </a:rPr>
              <a:t>Model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264265" y="7351669"/>
            <a:ext cx="56007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85">
                <a:solidFill>
                  <a:srgbClr val="232323"/>
                </a:solidFill>
                <a:latin typeface="Arial"/>
                <a:cs typeface="Arial"/>
              </a:rPr>
              <a:t>Adav2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819866" y="6954979"/>
            <a:ext cx="53086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232323"/>
                </a:solidFill>
                <a:latin typeface="Arial"/>
                <a:cs typeface="Arial"/>
              </a:rPr>
              <a:t>Usage</a:t>
            </a:r>
            <a:endParaRPr sz="12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816365" y="7351669"/>
            <a:ext cx="150114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45">
                <a:solidFill>
                  <a:srgbClr val="111111"/>
                </a:solidFill>
                <a:latin typeface="Arial"/>
                <a:cs typeface="Arial"/>
              </a:rPr>
              <a:t>$0.0001</a:t>
            </a:r>
            <a:r>
              <a:rPr dirty="0" sz="1300" spc="45">
                <a:solidFill>
                  <a:srgbClr val="878787"/>
                </a:solidFill>
                <a:latin typeface="Arial"/>
                <a:cs typeface="Arial"/>
              </a:rPr>
              <a:t>/</a:t>
            </a:r>
            <a:r>
              <a:rPr dirty="0" sz="1300" spc="-10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78787"/>
                </a:solidFill>
                <a:latin typeface="Arial"/>
                <a:cs typeface="Arial"/>
              </a:rPr>
              <a:t>1K</a:t>
            </a:r>
            <a:r>
              <a:rPr dirty="0" sz="1300" spc="-125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878787"/>
                </a:solidFill>
                <a:latin typeface="Arial"/>
                <a:cs typeface="Arial"/>
              </a:rPr>
              <a:t>tokens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588381" y="8698989"/>
            <a:ext cx="1549400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85" b="1">
                <a:solidFill>
                  <a:srgbClr val="111111"/>
                </a:solidFill>
                <a:latin typeface="Arial"/>
                <a:cs typeface="Arial"/>
              </a:rPr>
              <a:t>Base</a:t>
            </a:r>
            <a:r>
              <a:rPr dirty="0" sz="2050" spc="-120" b="1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2050" spc="-30" b="1">
                <a:solidFill>
                  <a:srgbClr val="111111"/>
                </a:solidFill>
                <a:latin typeface="Arial"/>
                <a:cs typeface="Arial"/>
              </a:rPr>
              <a:t>models</a:t>
            </a:r>
            <a:endParaRPr sz="20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255252" y="8699752"/>
            <a:ext cx="7428230" cy="455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240" marR="5080" indent="-3175">
              <a:lnSpc>
                <a:spcPct val="108700"/>
              </a:lnSpc>
              <a:spcBef>
                <a:spcPts val="95"/>
              </a:spcBef>
            </a:pPr>
            <a:r>
              <a:rPr dirty="0" sz="1300" spc="-10">
                <a:solidFill>
                  <a:srgbClr val="232323"/>
                </a:solidFill>
                <a:latin typeface="Arial"/>
                <a:cs typeface="Arial"/>
              </a:rPr>
              <a:t>GPT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11111"/>
                </a:solidFill>
                <a:latin typeface="Arial"/>
                <a:cs typeface="Arial"/>
              </a:rPr>
              <a:t>base</a:t>
            </a:r>
            <a:r>
              <a:rPr dirty="0" sz="1300" spc="85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11111"/>
                </a:solidFill>
                <a:latin typeface="Arial"/>
                <a:cs typeface="Arial"/>
              </a:rPr>
              <a:t>models</a:t>
            </a:r>
            <a:r>
              <a:rPr dirty="0" sz="1300" spc="9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are</a:t>
            </a:r>
            <a:r>
              <a:rPr dirty="0" sz="1300" spc="16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232323"/>
                </a:solidFill>
                <a:latin typeface="Arial"/>
                <a:cs typeface="Arial"/>
              </a:rPr>
              <a:t>not</a:t>
            </a:r>
            <a:r>
              <a:rPr dirty="0" sz="1300" spc="4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optimized</a:t>
            </a:r>
            <a:r>
              <a:rPr dirty="0" sz="1300" spc="10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83838"/>
                </a:solidFill>
                <a:latin typeface="Arial"/>
                <a:cs typeface="Arial"/>
              </a:rPr>
              <a:t>for</a:t>
            </a:r>
            <a:r>
              <a:rPr dirty="0" sz="1300" spc="10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11111"/>
                </a:solidFill>
                <a:latin typeface="Arial"/>
                <a:cs typeface="Arial"/>
              </a:rPr>
              <a:t>inst</a:t>
            </a:r>
            <a:r>
              <a:rPr dirty="0" sz="1300">
                <a:solidFill>
                  <a:srgbClr val="383838"/>
                </a:solidFill>
                <a:latin typeface="Arial"/>
                <a:cs typeface="Arial"/>
              </a:rPr>
              <a:t>ructio</a:t>
            </a:r>
            <a:r>
              <a:rPr dirty="0" sz="1300">
                <a:solidFill>
                  <a:srgbClr val="111111"/>
                </a:solidFill>
                <a:latin typeface="Arial"/>
                <a:cs typeface="Arial"/>
              </a:rPr>
              <a:t>n-</a:t>
            </a:r>
            <a:r>
              <a:rPr dirty="0" sz="1300">
                <a:solidFill>
                  <a:srgbClr val="494949"/>
                </a:solidFill>
                <a:latin typeface="Arial"/>
                <a:cs typeface="Arial"/>
              </a:rPr>
              <a:t>f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ol</a:t>
            </a:r>
            <a:r>
              <a:rPr dirty="0" sz="130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ow</a:t>
            </a:r>
            <a:r>
              <a:rPr dirty="0" sz="1300">
                <a:solidFill>
                  <a:srgbClr val="5B5B5B"/>
                </a:solidFill>
                <a:latin typeface="Arial"/>
                <a:cs typeface="Arial"/>
              </a:rPr>
              <a:t>i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ng</a:t>
            </a:r>
            <a:r>
              <a:rPr dirty="0" sz="1300" spc="22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83838"/>
                </a:solidFill>
                <a:latin typeface="Arial"/>
                <a:cs typeface="Arial"/>
              </a:rPr>
              <a:t>and</a:t>
            </a:r>
            <a:r>
              <a:rPr dirty="0" sz="1300" spc="-3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are</a:t>
            </a:r>
            <a:r>
              <a:rPr dirty="0" sz="1300" spc="5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83838"/>
                </a:solidFill>
                <a:latin typeface="Arial"/>
                <a:cs typeface="Arial"/>
              </a:rPr>
              <a:t>less</a:t>
            </a:r>
            <a:r>
              <a:rPr dirty="0" sz="1300" spc="4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capab</a:t>
            </a:r>
            <a:r>
              <a:rPr dirty="0" sz="1300">
                <a:solidFill>
                  <a:srgbClr val="494949"/>
                </a:solidFill>
                <a:latin typeface="Arial"/>
                <a:cs typeface="Arial"/>
              </a:rPr>
              <a:t>l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e</a:t>
            </a:r>
            <a:r>
              <a:rPr dirty="0" sz="1300">
                <a:solidFill>
                  <a:srgbClr val="5B5B5B"/>
                </a:solidFill>
                <a:latin typeface="Arial"/>
                <a:cs typeface="Arial"/>
              </a:rPr>
              <a:t>,</a:t>
            </a:r>
            <a:r>
              <a:rPr dirty="0" sz="1300" spc="-75">
                <a:solidFill>
                  <a:srgbClr val="5B5B5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but</a:t>
            </a:r>
            <a:r>
              <a:rPr dirty="0" sz="1300" spc="22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383838"/>
                </a:solidFill>
                <a:latin typeface="Arial"/>
                <a:cs typeface="Arial"/>
              </a:rPr>
              <a:t>they</a:t>
            </a:r>
            <a:r>
              <a:rPr dirty="0" sz="1300" spc="8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can</a:t>
            </a:r>
            <a:r>
              <a:rPr dirty="0" sz="1300" spc="-8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32323"/>
                </a:solidFill>
                <a:latin typeface="Arial"/>
                <a:cs typeface="Arial"/>
              </a:rPr>
              <a:t>be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effective</a:t>
            </a:r>
            <a:r>
              <a:rPr dirty="0" sz="1300" spc="9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when</a:t>
            </a:r>
            <a:r>
              <a:rPr dirty="0" sz="1300" spc="8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fine-tuned</a:t>
            </a:r>
            <a:r>
              <a:rPr dirty="0" sz="1300" spc="10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for</a:t>
            </a:r>
            <a:r>
              <a:rPr dirty="0" sz="1300" spc="22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32323"/>
                </a:solidFill>
                <a:latin typeface="Arial"/>
                <a:cs typeface="Arial"/>
              </a:rPr>
              <a:t>narrow </a:t>
            </a:r>
            <a:r>
              <a:rPr dirty="0" sz="1300" spc="-10">
                <a:solidFill>
                  <a:srgbClr val="232323"/>
                </a:solidFill>
                <a:latin typeface="Arial"/>
                <a:cs typeface="Arial"/>
              </a:rPr>
              <a:t>tasks.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251947" y="9389826"/>
            <a:ext cx="248221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>
                <a:solidFill>
                  <a:srgbClr val="383838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Learn</a:t>
            </a:r>
            <a:r>
              <a:rPr dirty="0" u="sng" sz="1300" spc="-70">
                <a:solidFill>
                  <a:srgbClr val="383838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00">
                <a:solidFill>
                  <a:srgbClr val="232323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about</a:t>
            </a:r>
            <a:r>
              <a:rPr dirty="0" u="sng" sz="1300" spc="60">
                <a:solidFill>
                  <a:srgbClr val="232323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00" spc="-10">
                <a:solidFill>
                  <a:srgbClr val="232323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GPT</a:t>
            </a:r>
            <a:r>
              <a:rPr dirty="0" u="sng" sz="1300" spc="40">
                <a:solidFill>
                  <a:srgbClr val="232323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00">
                <a:solidFill>
                  <a:srgbClr val="111111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base </a:t>
            </a:r>
            <a:r>
              <a:rPr dirty="0" u="sng" sz="1300">
                <a:solidFill>
                  <a:srgbClr val="232323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models</a:t>
            </a:r>
            <a:r>
              <a:rPr dirty="0" sz="1300" spc="19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050" spc="-25">
                <a:solidFill>
                  <a:srgbClr val="232323"/>
                </a:solidFill>
                <a:latin typeface="Arial"/>
                <a:cs typeface="Arial"/>
              </a:rPr>
              <a:t>JI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01800" y="810715"/>
            <a:ext cx="15102840" cy="0"/>
          </a:xfrm>
          <a:custGeom>
            <a:avLst/>
            <a:gdLst/>
            <a:ahLst/>
            <a:cxnLst/>
            <a:rect l="l" t="t" r="r" b="b"/>
            <a:pathLst>
              <a:path w="15102840" h="0">
                <a:moveTo>
                  <a:pt x="0" y="0"/>
                </a:moveTo>
                <a:lnTo>
                  <a:pt x="15102688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9262981" y="3961843"/>
            <a:ext cx="7441565" cy="0"/>
          </a:xfrm>
          <a:custGeom>
            <a:avLst/>
            <a:gdLst/>
            <a:ahLst/>
            <a:cxnLst/>
            <a:rect l="l" t="t" r="r" b="b"/>
            <a:pathLst>
              <a:path w="7441565" h="0">
                <a:moveTo>
                  <a:pt x="0" y="0"/>
                </a:moveTo>
                <a:lnTo>
                  <a:pt x="7441506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164567" y="5161837"/>
            <a:ext cx="1473835" cy="0"/>
          </a:xfrm>
          <a:custGeom>
            <a:avLst/>
            <a:gdLst/>
            <a:ahLst/>
            <a:cxnLst/>
            <a:rect l="l" t="t" r="r" b="b"/>
            <a:pathLst>
              <a:path w="1473834" h="0">
                <a:moveTo>
                  <a:pt x="0" y="0"/>
                </a:moveTo>
                <a:lnTo>
                  <a:pt x="1473656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130186" y="5161837"/>
            <a:ext cx="3583940" cy="0"/>
          </a:xfrm>
          <a:custGeom>
            <a:avLst/>
            <a:gdLst/>
            <a:ahLst/>
            <a:cxnLst/>
            <a:rect l="l" t="t" r="r" b="b"/>
            <a:pathLst>
              <a:path w="3583940" h="0">
                <a:moveTo>
                  <a:pt x="0" y="0"/>
                </a:moveTo>
                <a:lnTo>
                  <a:pt x="3583456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267558" y="7882434"/>
            <a:ext cx="7437120" cy="0"/>
          </a:xfrm>
          <a:custGeom>
            <a:avLst/>
            <a:gdLst/>
            <a:ahLst/>
            <a:cxnLst/>
            <a:rect l="l" t="t" r="r" b="b"/>
            <a:pathLst>
              <a:path w="7437119" h="0">
                <a:moveTo>
                  <a:pt x="0" y="0"/>
                </a:moveTo>
                <a:lnTo>
                  <a:pt x="7436929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587002" y="176897"/>
            <a:ext cx="11430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95" b="1">
                <a:solidFill>
                  <a:srgbClr val="0F0F0F"/>
                </a:solidFill>
                <a:latin typeface="Arial"/>
                <a:cs typeface="Arial"/>
              </a:rPr>
              <a:t>@OpenAI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142999" y="214047"/>
            <a:ext cx="8286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0">
                <a:solidFill>
                  <a:srgbClr val="232323"/>
                </a:solidFill>
                <a:latin typeface="Arial"/>
                <a:cs typeface="Arial"/>
              </a:rPr>
              <a:t>Research</a:t>
            </a:r>
            <a:r>
              <a:rPr dirty="0" sz="1350" spc="-2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363636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64350" y="214047"/>
            <a:ext cx="3810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232323"/>
                </a:solidFill>
                <a:latin typeface="Arial"/>
                <a:cs typeface="Arial"/>
              </a:rPr>
              <a:t>API</a:t>
            </a:r>
            <a:r>
              <a:rPr dirty="0" sz="1350" spc="-8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232323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28262" y="214047"/>
            <a:ext cx="80581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0">
                <a:solidFill>
                  <a:srgbClr val="232323"/>
                </a:solidFill>
                <a:latin typeface="Arial"/>
                <a:cs typeface="Arial"/>
              </a:rPr>
              <a:t>ChatGPT</a:t>
            </a:r>
            <a:r>
              <a:rPr dirty="0" sz="1350" spc="-7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232323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022749" y="214047"/>
            <a:ext cx="50736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232323"/>
                </a:solidFill>
                <a:latin typeface="Arial"/>
                <a:cs typeface="Arial"/>
              </a:rPr>
              <a:t>Safety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736008" y="214047"/>
            <a:ext cx="84836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0F0F0F"/>
                </a:solidFill>
                <a:latin typeface="Arial"/>
                <a:cs typeface="Arial"/>
              </a:rPr>
              <a:t>Company</a:t>
            </a:r>
            <a:r>
              <a:rPr dirty="0" sz="1350" spc="-85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363636"/>
                </a:solidFill>
                <a:latin typeface="Arial"/>
                <a:cs typeface="Arial"/>
              </a:rPr>
              <a:t>v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750315" y="204124"/>
            <a:ext cx="299212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3590" algn="l"/>
                <a:tab pos="1609090" algn="l"/>
              </a:tabLst>
            </a:pPr>
            <a:r>
              <a:rPr dirty="0" sz="1350" spc="-10">
                <a:solidFill>
                  <a:srgbClr val="232323"/>
                </a:solidFill>
                <a:latin typeface="Arial"/>
                <a:cs typeface="Arial"/>
              </a:rPr>
              <a:t>Search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	</a:t>
            </a:r>
            <a:r>
              <a:rPr dirty="0" sz="1450">
                <a:solidFill>
                  <a:srgbClr val="363636"/>
                </a:solidFill>
                <a:latin typeface="Times New Roman"/>
                <a:cs typeface="Times New Roman"/>
              </a:rPr>
              <a:t>log</a:t>
            </a:r>
            <a:r>
              <a:rPr dirty="0" sz="1450" spc="370">
                <a:solidFill>
                  <a:srgbClr val="36363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878787"/>
                </a:solidFill>
                <a:latin typeface="Arial"/>
                <a:cs typeface="Arial"/>
              </a:rPr>
              <a:t>i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n</a:t>
            </a:r>
            <a:r>
              <a:rPr dirty="0" sz="1350" spc="-8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32323"/>
                </a:solidFill>
                <a:latin typeface="Arial"/>
                <a:cs typeface="Arial"/>
              </a:rPr>
              <a:t>JI</a:t>
            </a:r>
            <a:r>
              <a:rPr dirty="0" sz="1000">
                <a:solidFill>
                  <a:srgbClr val="232323"/>
                </a:solidFill>
                <a:latin typeface="Arial"/>
                <a:cs typeface="Arial"/>
              </a:rPr>
              <a:t>	</a:t>
            </a:r>
            <a:r>
              <a:rPr dirty="0" u="heavy" sz="1500">
                <a:solidFill>
                  <a:srgbClr val="0F0F0F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1500" spc="90">
                <a:solidFill>
                  <a:srgbClr val="0F0F0F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Try</a:t>
            </a:r>
            <a:r>
              <a:rPr dirty="0" u="heavy" sz="1350" spc="-16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 spc="-3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ChatGPT</a:t>
            </a:r>
            <a:r>
              <a:rPr dirty="0" sz="1350" spc="-9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u="heavy" sz="950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cs typeface="Arial"/>
              </a:rPr>
              <a:t>,i</a:t>
            </a:r>
            <a:r>
              <a:rPr dirty="0" u="heavy" sz="950" spc="75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cs typeface="Arial"/>
              </a:rPr>
              <a:t> </a:t>
            </a:r>
            <a:r>
              <a:rPr dirty="0" sz="950" spc="45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676767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95964" y="875876"/>
            <a:ext cx="2566670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110">
                <a:solidFill>
                  <a:srgbClr val="0F0F0F"/>
                </a:solidFill>
                <a:latin typeface="Times New Roman"/>
                <a:cs typeface="Times New Roman"/>
              </a:rPr>
              <a:t>Other</a:t>
            </a:r>
            <a:r>
              <a:rPr dirty="0" sz="3600" spc="-160">
                <a:solidFill>
                  <a:srgbClr val="0F0F0F"/>
                </a:solidFill>
                <a:latin typeface="Times New Roman"/>
                <a:cs typeface="Times New Roman"/>
              </a:rPr>
              <a:t> </a:t>
            </a:r>
            <a:r>
              <a:rPr dirty="0" sz="3600" spc="-10">
                <a:solidFill>
                  <a:srgbClr val="0F0F0F"/>
                </a:solidFill>
                <a:latin typeface="Times New Roman"/>
                <a:cs typeface="Times New Roman"/>
              </a:rPr>
              <a:t>models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012512" y="2454458"/>
            <a:ext cx="13970" cy="374015"/>
          </a:xfrm>
          <a:custGeom>
            <a:avLst/>
            <a:gdLst/>
            <a:ahLst/>
            <a:cxnLst/>
            <a:rect l="l" t="t" r="r" b="b"/>
            <a:pathLst>
              <a:path w="13969" h="374014">
                <a:moveTo>
                  <a:pt x="13729" y="373517"/>
                </a:moveTo>
                <a:lnTo>
                  <a:pt x="0" y="373517"/>
                </a:lnTo>
                <a:lnTo>
                  <a:pt x="0" y="0"/>
                </a:lnTo>
                <a:lnTo>
                  <a:pt x="13729" y="0"/>
                </a:lnTo>
                <a:lnTo>
                  <a:pt x="13729" y="373517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588642" y="2456275"/>
            <a:ext cx="1695450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105" b="1">
                <a:solidFill>
                  <a:srgbClr val="0F0F0F"/>
                </a:solidFill>
                <a:latin typeface="Arial"/>
                <a:cs typeface="Arial"/>
              </a:rPr>
              <a:t>lma</a:t>
            </a:r>
            <a:r>
              <a:rPr dirty="0" sz="2050" spc="-105" b="1">
                <a:solidFill>
                  <a:srgbClr val="A3A3A3"/>
                </a:solidFill>
                <a:latin typeface="Arial"/>
                <a:cs typeface="Arial"/>
              </a:rPr>
              <a:t>.</a:t>
            </a:r>
            <a:r>
              <a:rPr dirty="0" sz="2050" spc="-105" b="1">
                <a:solidFill>
                  <a:srgbClr val="0F0F0F"/>
                </a:solidFill>
                <a:latin typeface="Arial"/>
                <a:cs typeface="Arial"/>
              </a:rPr>
              <a:t>ge</a:t>
            </a:r>
            <a:r>
              <a:rPr dirty="0" sz="2050" spc="-225" b="1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dirty="0" sz="2050" spc="-40" b="1">
                <a:solidFill>
                  <a:srgbClr val="0F0F0F"/>
                </a:solidFill>
                <a:latin typeface="Arial"/>
                <a:cs typeface="Arial"/>
              </a:rPr>
              <a:t>models</a:t>
            </a:r>
            <a:endParaRPr sz="20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251484" y="2444571"/>
            <a:ext cx="7402830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 marR="5080" indent="-6985">
              <a:lnSpc>
                <a:spcPct val="111300"/>
              </a:lnSpc>
              <a:spcBef>
                <a:spcPts val="100"/>
              </a:spcBef>
            </a:pP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Build</a:t>
            </a:r>
            <a:r>
              <a:rPr dirty="0" sz="1350" spc="-3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 spc="-80">
                <a:solidFill>
                  <a:srgbClr val="232323"/>
                </a:solidFill>
                <a:latin typeface="Arial"/>
                <a:cs typeface="Arial"/>
              </a:rPr>
              <a:t>DALL·E</a:t>
            </a:r>
            <a:r>
              <a:rPr dirty="0" sz="1350" spc="2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directly </a:t>
            </a:r>
            <a:r>
              <a:rPr dirty="0" sz="1350">
                <a:solidFill>
                  <a:srgbClr val="0F0F0F"/>
                </a:solidFill>
                <a:latin typeface="Arial"/>
                <a:cs typeface="Arial"/>
              </a:rPr>
              <a:t>into</a:t>
            </a:r>
            <a:r>
              <a:rPr dirty="0" sz="1350" spc="-2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your</a:t>
            </a:r>
            <a:r>
              <a:rPr dirty="0" sz="1350" spc="3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apps</a:t>
            </a:r>
            <a:r>
              <a:rPr dirty="0" sz="1350" spc="-6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to</a:t>
            </a:r>
            <a:r>
              <a:rPr dirty="0" sz="1350" spc="14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generate</a:t>
            </a:r>
            <a:r>
              <a:rPr dirty="0" sz="1350" spc="2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and</a:t>
            </a:r>
            <a:r>
              <a:rPr dirty="0" sz="1350" spc="-10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edit</a:t>
            </a:r>
            <a:r>
              <a:rPr dirty="0" sz="1350" spc="-8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novel</a:t>
            </a:r>
            <a:r>
              <a:rPr dirty="0" sz="1350" spc="-6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images and</a:t>
            </a:r>
            <a:r>
              <a:rPr dirty="0" sz="1350" spc="-15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art.</a:t>
            </a:r>
            <a:r>
              <a:rPr dirty="0" sz="1350" spc="-204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Our </a:t>
            </a:r>
            <a:r>
              <a:rPr dirty="0" sz="1350">
                <a:solidFill>
                  <a:srgbClr val="363636"/>
                </a:solidFill>
                <a:latin typeface="Arial"/>
                <a:cs typeface="Arial"/>
              </a:rPr>
              <a:t>image</a:t>
            </a:r>
            <a:r>
              <a:rPr dirty="0" sz="1350" spc="-5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32323"/>
                </a:solidFill>
                <a:latin typeface="Arial"/>
                <a:cs typeface="Arial"/>
              </a:rPr>
              <a:t>models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offer</a:t>
            </a:r>
            <a:r>
              <a:rPr dirty="0" sz="1350" spc="3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63636"/>
                </a:solidFill>
                <a:latin typeface="Arial"/>
                <a:cs typeface="Arial"/>
              </a:rPr>
              <a:t>three</a:t>
            </a:r>
            <a:r>
              <a:rPr dirty="0" sz="1350" spc="-10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tiers</a:t>
            </a:r>
            <a:r>
              <a:rPr dirty="0" sz="1350" spc="5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of</a:t>
            </a:r>
            <a:r>
              <a:rPr dirty="0" sz="1350" spc="-4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resolut</a:t>
            </a:r>
            <a:r>
              <a:rPr dirty="0" sz="1350">
                <a:solidFill>
                  <a:srgbClr val="878787"/>
                </a:solidFill>
                <a:latin typeface="Arial"/>
                <a:cs typeface="Arial"/>
              </a:rPr>
              <a:t>i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on</a:t>
            </a:r>
            <a:r>
              <a:rPr dirty="0" sz="1350" spc="-5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0F0F0F"/>
                </a:solidFill>
                <a:latin typeface="Arial"/>
                <a:cs typeface="Arial"/>
              </a:rPr>
              <a:t>for</a:t>
            </a:r>
            <a:r>
              <a:rPr dirty="0" sz="1350" spc="-8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32323"/>
                </a:solidFill>
                <a:latin typeface="Arial"/>
                <a:cs typeface="Arial"/>
              </a:rPr>
              <a:t>flexibility.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251484" y="3145331"/>
            <a:ext cx="24790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350">
                <a:solidFill>
                  <a:srgbClr val="363636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Learn</a:t>
            </a:r>
            <a:r>
              <a:rPr dirty="0" u="heavy" sz="1350" spc="-100">
                <a:solidFill>
                  <a:srgbClr val="363636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about</a:t>
            </a:r>
            <a:r>
              <a:rPr dirty="0" u="heavy" sz="1350" spc="-1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4B4B4B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image</a:t>
            </a:r>
            <a:r>
              <a:rPr dirty="0" u="heavy" sz="1350" spc="30">
                <a:solidFill>
                  <a:srgbClr val="4B4B4B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 spc="-1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generation;,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261564" y="4055758"/>
            <a:ext cx="85344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0F0F0F"/>
                </a:solidFill>
                <a:latin typeface="Arial"/>
                <a:cs typeface="Arial"/>
              </a:rPr>
              <a:t>Resolution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819866" y="4055758"/>
            <a:ext cx="43370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0F0F0F"/>
                </a:solidFill>
                <a:latin typeface="Arial"/>
                <a:cs typeface="Arial"/>
              </a:rPr>
              <a:t>Price</a:t>
            </a:r>
            <a:endParaRPr sz="12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245475" y="4446086"/>
            <a:ext cx="8915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0F0F0F"/>
                </a:solidFill>
                <a:latin typeface="Arial"/>
                <a:cs typeface="Arial"/>
              </a:rPr>
              <a:t>1024x1024</a:t>
            </a:r>
            <a:endParaRPr sz="13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265955" y="4844558"/>
            <a:ext cx="63119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60">
                <a:solidFill>
                  <a:srgbClr val="232323"/>
                </a:solidFill>
                <a:latin typeface="Arial"/>
                <a:cs typeface="Arial"/>
              </a:rPr>
              <a:t>512x512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268300" y="5243029"/>
            <a:ext cx="71056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232323"/>
                </a:solidFill>
                <a:latin typeface="Arial"/>
                <a:cs typeface="Arial"/>
              </a:rPr>
              <a:t>256x256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816136" y="4446086"/>
            <a:ext cx="11836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$0.020</a:t>
            </a:r>
            <a:r>
              <a:rPr dirty="0" sz="1350" spc="-7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78787"/>
                </a:solidFill>
                <a:latin typeface="Arial"/>
                <a:cs typeface="Arial"/>
              </a:rPr>
              <a:t>/</a:t>
            </a:r>
            <a:r>
              <a:rPr dirty="0" sz="1350" spc="145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878787"/>
                </a:solidFill>
                <a:latin typeface="Arial"/>
                <a:cs typeface="Arial"/>
              </a:rPr>
              <a:t>image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816136" y="4844558"/>
            <a:ext cx="114681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0">
                <a:solidFill>
                  <a:srgbClr val="0F0F0F"/>
                </a:solidFill>
                <a:latin typeface="Arial"/>
                <a:cs typeface="Arial"/>
              </a:rPr>
              <a:t>$0.018</a:t>
            </a:r>
            <a:r>
              <a:rPr dirty="0" sz="1350" spc="-8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78787"/>
                </a:solidFill>
                <a:latin typeface="Arial"/>
                <a:cs typeface="Arial"/>
              </a:rPr>
              <a:t>/</a:t>
            </a:r>
            <a:r>
              <a:rPr dirty="0" sz="1350" spc="50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878787"/>
                </a:solidFill>
                <a:latin typeface="Arial"/>
                <a:cs typeface="Arial"/>
              </a:rPr>
              <a:t>image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1816136" y="5247609"/>
            <a:ext cx="11474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$0.016</a:t>
            </a:r>
            <a:r>
              <a:rPr dirty="0" sz="1350">
                <a:solidFill>
                  <a:srgbClr val="878787"/>
                </a:solidFill>
                <a:latin typeface="Arial"/>
                <a:cs typeface="Arial"/>
              </a:rPr>
              <a:t>/</a:t>
            </a:r>
            <a:r>
              <a:rPr dirty="0" sz="1350" spc="125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878787"/>
                </a:solidFill>
                <a:latin typeface="Arial"/>
                <a:cs typeface="Arial"/>
              </a:rPr>
              <a:t>image</a:t>
            </a:r>
            <a:endParaRPr sz="13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593677" y="6601291"/>
            <a:ext cx="1649730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70" b="1">
                <a:solidFill>
                  <a:srgbClr val="0F0F0F"/>
                </a:solidFill>
                <a:latin typeface="Arial"/>
                <a:cs typeface="Arial"/>
              </a:rPr>
              <a:t>Audio</a:t>
            </a:r>
            <a:r>
              <a:rPr dirty="0" sz="2050" spc="-155" b="1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dirty="0" sz="2050" spc="-40" b="1">
                <a:solidFill>
                  <a:srgbClr val="0F0F0F"/>
                </a:solidFill>
                <a:latin typeface="Arial"/>
                <a:cs typeface="Arial"/>
              </a:rPr>
              <a:t>models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257375" y="6612487"/>
            <a:ext cx="633349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0F0F0F"/>
                </a:solidFill>
                <a:latin typeface="Arial"/>
                <a:cs typeface="Arial"/>
              </a:rPr>
              <a:t>Wh</a:t>
            </a:r>
            <a:r>
              <a:rPr dirty="0" sz="1350">
                <a:solidFill>
                  <a:srgbClr val="4B4B4B"/>
                </a:solidFill>
                <a:latin typeface="Arial"/>
                <a:cs typeface="Arial"/>
              </a:rPr>
              <a:t>i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sper</a:t>
            </a:r>
            <a:r>
              <a:rPr dirty="0" sz="1350" spc="-10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can</a:t>
            </a:r>
            <a:r>
              <a:rPr dirty="0" sz="1350" spc="-13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63636"/>
                </a:solidFill>
                <a:latin typeface="Arial"/>
                <a:cs typeface="Arial"/>
              </a:rPr>
              <a:t>transcribe</a:t>
            </a:r>
            <a:r>
              <a:rPr dirty="0" sz="1350" spc="-5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63636"/>
                </a:solidFill>
                <a:latin typeface="Arial"/>
                <a:cs typeface="Arial"/>
              </a:rPr>
              <a:t>speech</a:t>
            </a:r>
            <a:r>
              <a:rPr dirty="0" sz="1350" spc="-3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0F0F0F"/>
                </a:solidFill>
                <a:latin typeface="Arial"/>
                <a:cs typeface="Arial"/>
              </a:rPr>
              <a:t>into</a:t>
            </a:r>
            <a:r>
              <a:rPr dirty="0" sz="1350" spc="-45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dirty="0" sz="1350" spc="-75">
                <a:solidFill>
                  <a:srgbClr val="0F0F0F"/>
                </a:solidFill>
                <a:latin typeface="Arial"/>
                <a:cs typeface="Arial"/>
              </a:rPr>
              <a:t>t</a:t>
            </a:r>
            <a:r>
              <a:rPr dirty="0" sz="1350" spc="-75">
                <a:solidFill>
                  <a:srgbClr val="A3A3A3"/>
                </a:solidFill>
                <a:latin typeface="Arial"/>
                <a:cs typeface="Arial"/>
              </a:rPr>
              <a:t>,</a:t>
            </a:r>
            <a:r>
              <a:rPr dirty="0" sz="1350" spc="-75">
                <a:solidFill>
                  <a:srgbClr val="363636"/>
                </a:solidFill>
                <a:latin typeface="Arial"/>
                <a:cs typeface="Arial"/>
              </a:rPr>
              <a:t>ext</a:t>
            </a:r>
            <a:r>
              <a:rPr dirty="0" sz="1350" spc="12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and</a:t>
            </a:r>
            <a:r>
              <a:rPr dirty="0" sz="1350" spc="-7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translate</a:t>
            </a:r>
            <a:r>
              <a:rPr dirty="0" sz="1350" spc="-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63636"/>
                </a:solidFill>
                <a:latin typeface="Arial"/>
                <a:cs typeface="Arial"/>
              </a:rPr>
              <a:t>many</a:t>
            </a:r>
            <a:r>
              <a:rPr dirty="0" sz="1350" spc="35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4B4B4B"/>
                </a:solidFill>
                <a:latin typeface="Arial"/>
                <a:cs typeface="Arial"/>
              </a:rPr>
              <a:t>languages</a:t>
            </a:r>
            <a:r>
              <a:rPr dirty="0" sz="1350" spc="-5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0F0F0F"/>
                </a:solidFill>
                <a:latin typeface="Arial"/>
                <a:cs typeface="Arial"/>
              </a:rPr>
              <a:t>into</a:t>
            </a:r>
            <a:r>
              <a:rPr dirty="0" sz="1350" spc="-14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363636"/>
                </a:solidFill>
                <a:latin typeface="Arial"/>
                <a:cs typeface="Arial"/>
              </a:rPr>
              <a:t>English.</a:t>
            </a:r>
            <a:endParaRPr sz="13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251484" y="7070500"/>
            <a:ext cx="17684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350">
                <a:solidFill>
                  <a:srgbClr val="363636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Learn</a:t>
            </a:r>
            <a:r>
              <a:rPr dirty="0" u="heavy" sz="1350" spc="-130">
                <a:solidFill>
                  <a:srgbClr val="363636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about</a:t>
            </a:r>
            <a:r>
              <a:rPr dirty="0" u="heavy" sz="1350" spc="-45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5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Arial"/>
                <a:cs typeface="Arial"/>
              </a:rPr>
              <a:t>Whisper</a:t>
            </a:r>
            <a:r>
              <a:rPr dirty="0" sz="1350" spc="14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363636"/>
                </a:solidFill>
                <a:latin typeface="Arial"/>
                <a:cs typeface="Arial"/>
              </a:rPr>
              <a:t>JI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261881" y="7980928"/>
            <a:ext cx="51625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0F0F0F"/>
                </a:solidFill>
                <a:latin typeface="Arial"/>
                <a:cs typeface="Arial"/>
              </a:rPr>
              <a:t>Model</a:t>
            </a:r>
            <a:endParaRPr sz="12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261950" y="8366676"/>
            <a:ext cx="6616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0F0F0F"/>
                </a:solidFill>
                <a:latin typeface="Arial"/>
                <a:cs typeface="Arial"/>
              </a:rPr>
              <a:t>Whisper</a:t>
            </a:r>
            <a:endParaRPr sz="13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819866" y="7976348"/>
            <a:ext cx="53086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" b="1">
                <a:solidFill>
                  <a:srgbClr val="232323"/>
                </a:solidFill>
                <a:latin typeface="Arial"/>
                <a:cs typeface="Arial"/>
              </a:rPr>
              <a:t>Usage</a:t>
            </a:r>
            <a:endParaRPr sz="12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1816136" y="8366676"/>
            <a:ext cx="37217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0F0F0F"/>
                </a:solidFill>
                <a:latin typeface="Arial"/>
                <a:cs typeface="Arial"/>
              </a:rPr>
              <a:t>$0.006</a:t>
            </a:r>
            <a:r>
              <a:rPr dirty="0" sz="1350" spc="-5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78787"/>
                </a:solidFill>
                <a:latin typeface="Arial"/>
                <a:cs typeface="Arial"/>
              </a:rPr>
              <a:t>/</a:t>
            </a:r>
            <a:r>
              <a:rPr dirty="0" sz="1350" spc="125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78787"/>
                </a:solidFill>
                <a:latin typeface="Arial"/>
                <a:cs typeface="Arial"/>
              </a:rPr>
              <a:t>minute</a:t>
            </a:r>
            <a:r>
              <a:rPr dirty="0" sz="1350" spc="-75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78787"/>
                </a:solidFill>
                <a:latin typeface="Arial"/>
                <a:cs typeface="Arial"/>
              </a:rPr>
              <a:t>(rounded</a:t>
            </a:r>
            <a:r>
              <a:rPr dirty="0" sz="1350" spc="-5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78787"/>
                </a:solidFill>
                <a:latin typeface="Arial"/>
                <a:cs typeface="Arial"/>
              </a:rPr>
              <a:t>to</a:t>
            </a:r>
            <a:r>
              <a:rPr dirty="0" sz="1350" spc="10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78787"/>
                </a:solidFill>
                <a:latin typeface="Arial"/>
                <a:cs typeface="Arial"/>
              </a:rPr>
              <a:t>the</a:t>
            </a:r>
            <a:r>
              <a:rPr dirty="0" sz="1350" spc="-85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878787"/>
                </a:solidFill>
                <a:latin typeface="Arial"/>
                <a:cs typeface="Arial"/>
              </a:rPr>
              <a:t>nearest</a:t>
            </a:r>
            <a:r>
              <a:rPr dirty="0" sz="1350" spc="75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878787"/>
                </a:solidFill>
                <a:latin typeface="Arial"/>
                <a:cs typeface="Arial"/>
              </a:rPr>
              <a:t>second)</a:t>
            </a:r>
            <a:endParaRPr sz="13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587046" y="9720358"/>
            <a:ext cx="1620520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75" b="1">
                <a:solidFill>
                  <a:srgbClr val="0F0F0F"/>
                </a:solidFill>
                <a:latin typeface="Arial"/>
                <a:cs typeface="Arial"/>
              </a:rPr>
              <a:t>Older</a:t>
            </a:r>
            <a:r>
              <a:rPr dirty="0" sz="2050" spc="-55" b="1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dirty="0" sz="2050" spc="-100" b="1">
                <a:solidFill>
                  <a:srgbClr val="0F0F0F"/>
                </a:solidFill>
                <a:latin typeface="Arial"/>
                <a:cs typeface="Arial"/>
              </a:rPr>
              <a:t>model.s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257375" y="9731554"/>
            <a:ext cx="62528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0">
                <a:solidFill>
                  <a:srgbClr val="0F0F0F"/>
                </a:solidFill>
                <a:latin typeface="Arial"/>
                <a:cs typeface="Arial"/>
              </a:rPr>
              <a:t>We</a:t>
            </a:r>
            <a:r>
              <a:rPr dirty="0" sz="1350" spc="-6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continue</a:t>
            </a:r>
            <a:r>
              <a:rPr dirty="0" sz="1350" spc="-6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to</a:t>
            </a:r>
            <a:r>
              <a:rPr dirty="0" sz="1350" spc="7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0F0F0F"/>
                </a:solidFill>
                <a:latin typeface="Arial"/>
                <a:cs typeface="Arial"/>
              </a:rPr>
              <a:t>improve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our</a:t>
            </a:r>
            <a:r>
              <a:rPr dirty="0" sz="1350" spc="-1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models</a:t>
            </a:r>
            <a:r>
              <a:rPr dirty="0" sz="1350" spc="2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and</a:t>
            </a:r>
            <a:r>
              <a:rPr dirty="0" sz="1350" spc="-114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0F0F0F"/>
                </a:solidFill>
                <a:latin typeface="Arial"/>
                <a:cs typeface="Arial"/>
              </a:rPr>
              <a:t>per</a:t>
            </a:r>
            <a:r>
              <a:rPr dirty="0" sz="1350">
                <a:solidFill>
                  <a:srgbClr val="4B4B4B"/>
                </a:solidFill>
                <a:latin typeface="Arial"/>
                <a:cs typeface="Arial"/>
              </a:rPr>
              <a:t>i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od</a:t>
            </a:r>
            <a:r>
              <a:rPr dirty="0" sz="1350">
                <a:solidFill>
                  <a:srgbClr val="4B4B4B"/>
                </a:solidFill>
                <a:latin typeface="Arial"/>
                <a:cs typeface="Arial"/>
              </a:rPr>
              <a:t>i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c</a:t>
            </a:r>
            <a:r>
              <a:rPr dirty="0" sz="1350">
                <a:solidFill>
                  <a:srgbClr val="4B4B4B"/>
                </a:solidFill>
                <a:latin typeface="Arial"/>
                <a:cs typeface="Arial"/>
              </a:rPr>
              <a:t>a</a:t>
            </a:r>
            <a:r>
              <a:rPr dirty="0" sz="1350">
                <a:solidFill>
                  <a:srgbClr val="0F0F0F"/>
                </a:solidFill>
                <a:latin typeface="Arial"/>
                <a:cs typeface="Arial"/>
              </a:rPr>
              <a:t>lly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retire</a:t>
            </a:r>
            <a:r>
              <a:rPr dirty="0" sz="1350" spc="-3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32323"/>
                </a:solidFill>
                <a:latin typeface="Arial"/>
                <a:cs typeface="Arial"/>
              </a:rPr>
              <a:t>older,</a:t>
            </a:r>
            <a:r>
              <a:rPr dirty="0" sz="1350" spc="-95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4B4B4B"/>
                </a:solidFill>
                <a:latin typeface="Arial"/>
                <a:cs typeface="Arial"/>
              </a:rPr>
              <a:t>less</a:t>
            </a:r>
            <a:r>
              <a:rPr dirty="0" sz="1350" spc="-12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32323"/>
                </a:solidFill>
                <a:latin typeface="Arial"/>
                <a:cs typeface="Arial"/>
              </a:rPr>
              <a:t>used</a:t>
            </a:r>
            <a:r>
              <a:rPr dirty="0" sz="1350" spc="30">
                <a:solidFill>
                  <a:srgbClr val="232323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32323"/>
                </a:solidFill>
                <a:latin typeface="Arial"/>
                <a:cs typeface="Arial"/>
              </a:rPr>
              <a:t>modells.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6064" y="1719580"/>
            <a:ext cx="594614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484">
                <a:solidFill>
                  <a:srgbClr val="FFFFFF"/>
                </a:solidFill>
              </a:rPr>
              <a:t>In</a:t>
            </a:r>
            <a:r>
              <a:rPr dirty="0" sz="7000" spc="-475">
                <a:solidFill>
                  <a:srgbClr val="FFFFFF"/>
                </a:solidFill>
              </a:rPr>
              <a:t> </a:t>
            </a:r>
            <a:r>
              <a:rPr dirty="0" sz="7000" spc="-795">
                <a:solidFill>
                  <a:srgbClr val="FFFFFF"/>
                </a:solidFill>
              </a:rPr>
              <a:t>a</a:t>
            </a:r>
            <a:r>
              <a:rPr dirty="0" sz="7000" spc="-470">
                <a:solidFill>
                  <a:srgbClr val="FFFFFF"/>
                </a:solidFill>
              </a:rPr>
              <a:t> </a:t>
            </a:r>
            <a:r>
              <a:rPr dirty="0" sz="7000" spc="-505">
                <a:solidFill>
                  <a:srgbClr val="FFFFFF"/>
                </a:solidFill>
              </a:rPr>
              <a:t>nutshell...</a:t>
            </a:r>
            <a:endParaRPr sz="7000"/>
          </a:p>
        </p:txBody>
      </p:sp>
      <p:sp>
        <p:nvSpPr>
          <p:cNvPr id="5" name="object 5" descr=""/>
          <p:cNvSpPr txBox="1"/>
          <p:nvPr/>
        </p:nvSpPr>
        <p:spPr>
          <a:xfrm>
            <a:off x="1536064" y="3322828"/>
            <a:ext cx="10788015" cy="4847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80">
                <a:solidFill>
                  <a:srgbClr val="FFFFFF"/>
                </a:solidFill>
                <a:latin typeface="Arial Black"/>
                <a:cs typeface="Arial Black"/>
              </a:rPr>
              <a:t>Understand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50">
                <a:solidFill>
                  <a:srgbClr val="FFFFFF"/>
                </a:solidFill>
                <a:latin typeface="Arial Black"/>
                <a:cs typeface="Arial Black"/>
              </a:rPr>
              <a:t>costs</a:t>
            </a:r>
            <a:endParaRPr sz="3400">
              <a:latin typeface="Arial Black"/>
              <a:cs typeface="Arial Black"/>
            </a:endParaRPr>
          </a:p>
          <a:p>
            <a:pPr marL="12700" marR="4874260">
              <a:lnSpc>
                <a:spcPts val="6790"/>
              </a:lnSpc>
              <a:spcBef>
                <a:spcPts val="580"/>
              </a:spcBef>
            </a:pPr>
            <a:r>
              <a:rPr dirty="0" sz="3400" spc="-434">
                <a:solidFill>
                  <a:srgbClr val="FFFFFF"/>
                </a:solidFill>
                <a:latin typeface="Arial Black"/>
                <a:cs typeface="Arial Black"/>
              </a:rPr>
              <a:t>Know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FFFF"/>
                </a:solidFill>
                <a:latin typeface="Arial Black"/>
                <a:cs typeface="Arial Black"/>
              </a:rPr>
              <a:t>what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you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spending </a:t>
            </a: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Avoid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FFFF"/>
                </a:solidFill>
                <a:latin typeface="Arial Black"/>
                <a:cs typeface="Arial Black"/>
              </a:rPr>
              <a:t>surprises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Control</a:t>
            </a:r>
            <a:r>
              <a:rPr dirty="0" sz="34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50">
                <a:solidFill>
                  <a:srgbClr val="FFFFFF"/>
                </a:solidFill>
                <a:latin typeface="Arial Black"/>
                <a:cs typeface="Arial Black"/>
              </a:rPr>
              <a:t>costs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15"/>
              </a:spcBef>
            </a:pPr>
            <a:r>
              <a:rPr dirty="0" sz="3400" spc="-290">
                <a:solidFill>
                  <a:srgbClr val="FFFFFF"/>
                </a:solidFill>
                <a:latin typeface="Arial Black"/>
                <a:cs typeface="Arial Black"/>
              </a:rPr>
              <a:t>Set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FFFF"/>
                </a:solidFill>
                <a:latin typeface="Arial Black"/>
                <a:cs typeface="Arial Black"/>
              </a:rPr>
              <a:t>soft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FFFF"/>
                </a:solidFill>
                <a:latin typeface="Arial Black"/>
                <a:cs typeface="Arial Black"/>
              </a:rPr>
              <a:t>limit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FFFF"/>
                </a:solidFill>
                <a:latin typeface="Arial Black"/>
                <a:cs typeface="Arial Black"/>
              </a:rPr>
              <a:t>receive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50">
                <a:solidFill>
                  <a:srgbClr val="FFFFFF"/>
                </a:solidFill>
                <a:latin typeface="Arial Black"/>
                <a:cs typeface="Arial Black"/>
              </a:rPr>
              <a:t>email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dirty="0" sz="3400" spc="-305">
                <a:solidFill>
                  <a:srgbClr val="FFFFFF"/>
                </a:solidFill>
                <a:latin typeface="Arial Black"/>
                <a:cs typeface="Arial Black"/>
              </a:rPr>
              <a:t>Hard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FFFF"/>
                </a:solidFill>
                <a:latin typeface="Arial Black"/>
                <a:cs typeface="Arial Black"/>
              </a:rPr>
              <a:t>limit,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FFFFFF"/>
                </a:solidFill>
                <a:latin typeface="Arial Black"/>
                <a:cs typeface="Arial Black"/>
              </a:rPr>
              <a:t>but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80">
                <a:solidFill>
                  <a:srgbClr val="FFFFFF"/>
                </a:solidFill>
                <a:latin typeface="Arial Black"/>
                <a:cs typeface="Arial Black"/>
              </a:rPr>
              <a:t>may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FFFFFF"/>
                </a:solidFill>
                <a:latin typeface="Arial Black"/>
                <a:cs typeface="Arial Black"/>
              </a:rPr>
              <a:t>cause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disruptions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FFFF"/>
                </a:solidFill>
                <a:latin typeface="Arial Black"/>
                <a:cs typeface="Arial Black"/>
              </a:rPr>
              <a:t>your</a:t>
            </a: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FFFFFF"/>
                </a:solidFill>
                <a:latin typeface="Arial Black"/>
                <a:cs typeface="Arial Black"/>
              </a:rPr>
              <a:t>users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119126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55"/>
              <a:t>Using</a:t>
            </a:r>
            <a:r>
              <a:rPr dirty="0" sz="6000" spc="-395"/>
              <a:t> </a:t>
            </a:r>
            <a:r>
              <a:rPr dirty="0" sz="6000" spc="-285"/>
              <a:t>the</a:t>
            </a:r>
            <a:r>
              <a:rPr dirty="0" sz="6000" spc="-390"/>
              <a:t> </a:t>
            </a:r>
            <a:r>
              <a:rPr dirty="0" sz="6000" spc="-340"/>
              <a:t>Chat</a:t>
            </a:r>
            <a:r>
              <a:rPr dirty="0" sz="6000" spc="-390"/>
              <a:t> </a:t>
            </a:r>
            <a:r>
              <a:rPr dirty="0" sz="6000" spc="-380"/>
              <a:t>Completions</a:t>
            </a:r>
            <a:r>
              <a:rPr dirty="0" sz="6000" spc="-395"/>
              <a:t> </a:t>
            </a:r>
            <a:r>
              <a:rPr dirty="0" sz="6000" spc="-555"/>
              <a:t>API</a:t>
            </a:r>
            <a:endParaRPr sz="6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5"/>
              <a:t>Chat</a:t>
            </a:r>
            <a:r>
              <a:rPr dirty="0" spc="-320"/>
              <a:t> </a:t>
            </a:r>
            <a:r>
              <a:rPr dirty="0" spc="-315"/>
              <a:t>Completions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1529198" y="2660034"/>
            <a:ext cx="4137660" cy="5395595"/>
            <a:chOff x="11529198" y="2660034"/>
            <a:chExt cx="4137660" cy="5395595"/>
          </a:xfrm>
        </p:grpSpPr>
        <p:sp>
          <p:nvSpPr>
            <p:cNvPr id="4" name="object 4" descr=""/>
            <p:cNvSpPr/>
            <p:nvPr/>
          </p:nvSpPr>
          <p:spPr>
            <a:xfrm>
              <a:off x="11529198" y="2888550"/>
              <a:ext cx="4137660" cy="5166995"/>
            </a:xfrm>
            <a:custGeom>
              <a:avLst/>
              <a:gdLst/>
              <a:ahLst/>
              <a:cxnLst/>
              <a:rect l="l" t="t" r="r" b="b"/>
              <a:pathLst>
                <a:path w="4137659" h="5166995">
                  <a:moveTo>
                    <a:pt x="25400" y="4738903"/>
                  </a:moveTo>
                  <a:lnTo>
                    <a:pt x="15513" y="4740899"/>
                  </a:lnTo>
                  <a:lnTo>
                    <a:pt x="7439" y="4746343"/>
                  </a:lnTo>
                  <a:lnTo>
                    <a:pt x="1996" y="4754416"/>
                  </a:lnTo>
                  <a:lnTo>
                    <a:pt x="0" y="4764355"/>
                  </a:lnTo>
                  <a:lnTo>
                    <a:pt x="1996" y="4774241"/>
                  </a:lnTo>
                  <a:lnTo>
                    <a:pt x="7439" y="4782315"/>
                  </a:lnTo>
                  <a:lnTo>
                    <a:pt x="15513" y="4787759"/>
                  </a:lnTo>
                  <a:lnTo>
                    <a:pt x="25400" y="4789755"/>
                  </a:lnTo>
                  <a:lnTo>
                    <a:pt x="35286" y="4787758"/>
                  </a:lnTo>
                  <a:lnTo>
                    <a:pt x="43360" y="4782309"/>
                  </a:lnTo>
                  <a:lnTo>
                    <a:pt x="48803" y="4774219"/>
                  </a:lnTo>
                  <a:lnTo>
                    <a:pt x="50800" y="4764303"/>
                  </a:lnTo>
                  <a:lnTo>
                    <a:pt x="48803" y="4754416"/>
                  </a:lnTo>
                  <a:lnTo>
                    <a:pt x="43360" y="4746343"/>
                  </a:lnTo>
                  <a:lnTo>
                    <a:pt x="35286" y="4740899"/>
                  </a:lnTo>
                  <a:lnTo>
                    <a:pt x="25400" y="4738903"/>
                  </a:lnTo>
                  <a:close/>
                </a:path>
                <a:path w="4137659" h="5166995">
                  <a:moveTo>
                    <a:pt x="25400" y="4637252"/>
                  </a:moveTo>
                  <a:lnTo>
                    <a:pt x="15513" y="4639248"/>
                  </a:lnTo>
                  <a:lnTo>
                    <a:pt x="7439" y="4644692"/>
                  </a:lnTo>
                  <a:lnTo>
                    <a:pt x="1996" y="4652766"/>
                  </a:lnTo>
                  <a:lnTo>
                    <a:pt x="0" y="4662703"/>
                  </a:lnTo>
                  <a:lnTo>
                    <a:pt x="1996" y="4672590"/>
                  </a:lnTo>
                  <a:lnTo>
                    <a:pt x="7439" y="4680664"/>
                  </a:lnTo>
                  <a:lnTo>
                    <a:pt x="15513" y="4686107"/>
                  </a:lnTo>
                  <a:lnTo>
                    <a:pt x="25400" y="4688103"/>
                  </a:lnTo>
                  <a:lnTo>
                    <a:pt x="35286" y="4686106"/>
                  </a:lnTo>
                  <a:lnTo>
                    <a:pt x="43360" y="4680657"/>
                  </a:lnTo>
                  <a:lnTo>
                    <a:pt x="48803" y="4672568"/>
                  </a:lnTo>
                  <a:lnTo>
                    <a:pt x="50800" y="4662652"/>
                  </a:lnTo>
                  <a:lnTo>
                    <a:pt x="48803" y="4652766"/>
                  </a:lnTo>
                  <a:lnTo>
                    <a:pt x="43360" y="4644692"/>
                  </a:lnTo>
                  <a:lnTo>
                    <a:pt x="35286" y="4639248"/>
                  </a:lnTo>
                  <a:lnTo>
                    <a:pt x="25400" y="4637252"/>
                  </a:lnTo>
                  <a:close/>
                </a:path>
                <a:path w="4137659" h="5166995">
                  <a:moveTo>
                    <a:pt x="25400" y="4535601"/>
                  </a:moveTo>
                  <a:lnTo>
                    <a:pt x="15513" y="4537597"/>
                  </a:lnTo>
                  <a:lnTo>
                    <a:pt x="7439" y="4543041"/>
                  </a:lnTo>
                  <a:lnTo>
                    <a:pt x="1996" y="4551115"/>
                  </a:lnTo>
                  <a:lnTo>
                    <a:pt x="0" y="4561052"/>
                  </a:lnTo>
                  <a:lnTo>
                    <a:pt x="1996" y="4570939"/>
                  </a:lnTo>
                  <a:lnTo>
                    <a:pt x="7439" y="4579013"/>
                  </a:lnTo>
                  <a:lnTo>
                    <a:pt x="15513" y="4584456"/>
                  </a:lnTo>
                  <a:lnTo>
                    <a:pt x="25400" y="4586452"/>
                  </a:lnTo>
                  <a:lnTo>
                    <a:pt x="35286" y="4584455"/>
                  </a:lnTo>
                  <a:lnTo>
                    <a:pt x="43360" y="4579006"/>
                  </a:lnTo>
                  <a:lnTo>
                    <a:pt x="48803" y="4570918"/>
                  </a:lnTo>
                  <a:lnTo>
                    <a:pt x="50800" y="4561001"/>
                  </a:lnTo>
                  <a:lnTo>
                    <a:pt x="48803" y="4551115"/>
                  </a:lnTo>
                  <a:lnTo>
                    <a:pt x="43360" y="4543041"/>
                  </a:lnTo>
                  <a:lnTo>
                    <a:pt x="35286" y="4537597"/>
                  </a:lnTo>
                  <a:lnTo>
                    <a:pt x="25400" y="4535601"/>
                  </a:lnTo>
                  <a:close/>
                </a:path>
                <a:path w="4137659" h="5166995">
                  <a:moveTo>
                    <a:pt x="25400" y="4433951"/>
                  </a:moveTo>
                  <a:lnTo>
                    <a:pt x="15513" y="4435947"/>
                  </a:lnTo>
                  <a:lnTo>
                    <a:pt x="7439" y="4441390"/>
                  </a:lnTo>
                  <a:lnTo>
                    <a:pt x="1996" y="4449464"/>
                  </a:lnTo>
                  <a:lnTo>
                    <a:pt x="0" y="4459401"/>
                  </a:lnTo>
                  <a:lnTo>
                    <a:pt x="1996" y="4469288"/>
                  </a:lnTo>
                  <a:lnTo>
                    <a:pt x="7439" y="4477362"/>
                  </a:lnTo>
                  <a:lnTo>
                    <a:pt x="15513" y="4482805"/>
                  </a:lnTo>
                  <a:lnTo>
                    <a:pt x="25400" y="4484801"/>
                  </a:lnTo>
                  <a:lnTo>
                    <a:pt x="35286" y="4482805"/>
                  </a:lnTo>
                  <a:lnTo>
                    <a:pt x="43360" y="4477356"/>
                  </a:lnTo>
                  <a:lnTo>
                    <a:pt x="48803" y="4469267"/>
                  </a:lnTo>
                  <a:lnTo>
                    <a:pt x="50800" y="4459351"/>
                  </a:lnTo>
                  <a:lnTo>
                    <a:pt x="48803" y="4449464"/>
                  </a:lnTo>
                  <a:lnTo>
                    <a:pt x="43360" y="4441390"/>
                  </a:lnTo>
                  <a:lnTo>
                    <a:pt x="35286" y="4435947"/>
                  </a:lnTo>
                  <a:lnTo>
                    <a:pt x="25400" y="4433951"/>
                  </a:lnTo>
                  <a:close/>
                </a:path>
                <a:path w="4137659" h="5166995">
                  <a:moveTo>
                    <a:pt x="25400" y="4332300"/>
                  </a:moveTo>
                  <a:lnTo>
                    <a:pt x="15513" y="4334296"/>
                  </a:lnTo>
                  <a:lnTo>
                    <a:pt x="7439" y="4339739"/>
                  </a:lnTo>
                  <a:lnTo>
                    <a:pt x="1996" y="4347813"/>
                  </a:lnTo>
                  <a:lnTo>
                    <a:pt x="0" y="4357751"/>
                  </a:lnTo>
                  <a:lnTo>
                    <a:pt x="1996" y="4367637"/>
                  </a:lnTo>
                  <a:lnTo>
                    <a:pt x="7439" y="4375711"/>
                  </a:lnTo>
                  <a:lnTo>
                    <a:pt x="15513" y="4381154"/>
                  </a:lnTo>
                  <a:lnTo>
                    <a:pt x="25400" y="4383151"/>
                  </a:lnTo>
                  <a:lnTo>
                    <a:pt x="35286" y="4381154"/>
                  </a:lnTo>
                  <a:lnTo>
                    <a:pt x="43360" y="4375705"/>
                  </a:lnTo>
                  <a:lnTo>
                    <a:pt x="48803" y="4367616"/>
                  </a:lnTo>
                  <a:lnTo>
                    <a:pt x="50800" y="4357700"/>
                  </a:lnTo>
                  <a:lnTo>
                    <a:pt x="48803" y="4347813"/>
                  </a:lnTo>
                  <a:lnTo>
                    <a:pt x="43360" y="4339739"/>
                  </a:lnTo>
                  <a:lnTo>
                    <a:pt x="35286" y="4334296"/>
                  </a:lnTo>
                  <a:lnTo>
                    <a:pt x="25400" y="4332300"/>
                  </a:lnTo>
                  <a:close/>
                </a:path>
                <a:path w="4137659" h="5166995">
                  <a:moveTo>
                    <a:pt x="25400" y="4230649"/>
                  </a:moveTo>
                  <a:lnTo>
                    <a:pt x="15513" y="4232645"/>
                  </a:lnTo>
                  <a:lnTo>
                    <a:pt x="7439" y="4238088"/>
                  </a:lnTo>
                  <a:lnTo>
                    <a:pt x="1996" y="4246162"/>
                  </a:lnTo>
                  <a:lnTo>
                    <a:pt x="0" y="4256100"/>
                  </a:lnTo>
                  <a:lnTo>
                    <a:pt x="1996" y="4265987"/>
                  </a:lnTo>
                  <a:lnTo>
                    <a:pt x="7439" y="4274060"/>
                  </a:lnTo>
                  <a:lnTo>
                    <a:pt x="15513" y="4279504"/>
                  </a:lnTo>
                  <a:lnTo>
                    <a:pt x="25400" y="4281500"/>
                  </a:lnTo>
                  <a:lnTo>
                    <a:pt x="35286" y="4279503"/>
                  </a:lnTo>
                  <a:lnTo>
                    <a:pt x="43360" y="4274054"/>
                  </a:lnTo>
                  <a:lnTo>
                    <a:pt x="48803" y="4265965"/>
                  </a:lnTo>
                  <a:lnTo>
                    <a:pt x="50800" y="4256049"/>
                  </a:lnTo>
                  <a:lnTo>
                    <a:pt x="48803" y="4246162"/>
                  </a:lnTo>
                  <a:lnTo>
                    <a:pt x="43360" y="4238088"/>
                  </a:lnTo>
                  <a:lnTo>
                    <a:pt x="35286" y="4232645"/>
                  </a:lnTo>
                  <a:lnTo>
                    <a:pt x="25400" y="4230649"/>
                  </a:lnTo>
                  <a:close/>
                </a:path>
                <a:path w="4137659" h="5166995">
                  <a:moveTo>
                    <a:pt x="25400" y="4128998"/>
                  </a:moveTo>
                  <a:lnTo>
                    <a:pt x="15513" y="4130994"/>
                  </a:lnTo>
                  <a:lnTo>
                    <a:pt x="7439" y="4136437"/>
                  </a:lnTo>
                  <a:lnTo>
                    <a:pt x="1996" y="4144511"/>
                  </a:lnTo>
                  <a:lnTo>
                    <a:pt x="0" y="4154449"/>
                  </a:lnTo>
                  <a:lnTo>
                    <a:pt x="1996" y="4164335"/>
                  </a:lnTo>
                  <a:lnTo>
                    <a:pt x="7439" y="4172409"/>
                  </a:lnTo>
                  <a:lnTo>
                    <a:pt x="15513" y="4177853"/>
                  </a:lnTo>
                  <a:lnTo>
                    <a:pt x="25400" y="4179849"/>
                  </a:lnTo>
                  <a:lnTo>
                    <a:pt x="35286" y="4177852"/>
                  </a:lnTo>
                  <a:lnTo>
                    <a:pt x="43360" y="4172403"/>
                  </a:lnTo>
                  <a:lnTo>
                    <a:pt x="48803" y="4164314"/>
                  </a:lnTo>
                  <a:lnTo>
                    <a:pt x="50800" y="4154398"/>
                  </a:lnTo>
                  <a:lnTo>
                    <a:pt x="48803" y="4144511"/>
                  </a:lnTo>
                  <a:lnTo>
                    <a:pt x="43360" y="4136437"/>
                  </a:lnTo>
                  <a:lnTo>
                    <a:pt x="35286" y="4130994"/>
                  </a:lnTo>
                  <a:lnTo>
                    <a:pt x="25400" y="4128998"/>
                  </a:lnTo>
                  <a:close/>
                </a:path>
                <a:path w="4137659" h="5166995">
                  <a:moveTo>
                    <a:pt x="25400" y="4027347"/>
                  </a:moveTo>
                  <a:lnTo>
                    <a:pt x="15513" y="4029343"/>
                  </a:lnTo>
                  <a:lnTo>
                    <a:pt x="7439" y="4034787"/>
                  </a:lnTo>
                  <a:lnTo>
                    <a:pt x="1996" y="4042860"/>
                  </a:lnTo>
                  <a:lnTo>
                    <a:pt x="0" y="4052798"/>
                  </a:lnTo>
                  <a:lnTo>
                    <a:pt x="1996" y="4062685"/>
                  </a:lnTo>
                  <a:lnTo>
                    <a:pt x="7439" y="4070758"/>
                  </a:lnTo>
                  <a:lnTo>
                    <a:pt x="15513" y="4076202"/>
                  </a:lnTo>
                  <a:lnTo>
                    <a:pt x="25400" y="4078198"/>
                  </a:lnTo>
                  <a:lnTo>
                    <a:pt x="35286" y="4076201"/>
                  </a:lnTo>
                  <a:lnTo>
                    <a:pt x="43360" y="4070752"/>
                  </a:lnTo>
                  <a:lnTo>
                    <a:pt x="48803" y="4062663"/>
                  </a:lnTo>
                  <a:lnTo>
                    <a:pt x="50800" y="4052747"/>
                  </a:lnTo>
                  <a:lnTo>
                    <a:pt x="48803" y="4042860"/>
                  </a:lnTo>
                  <a:lnTo>
                    <a:pt x="43360" y="4034787"/>
                  </a:lnTo>
                  <a:lnTo>
                    <a:pt x="35286" y="4029343"/>
                  </a:lnTo>
                  <a:lnTo>
                    <a:pt x="25400" y="4027347"/>
                  </a:lnTo>
                  <a:close/>
                </a:path>
                <a:path w="4137659" h="5166995">
                  <a:moveTo>
                    <a:pt x="25400" y="3925697"/>
                  </a:moveTo>
                  <a:lnTo>
                    <a:pt x="15513" y="3927693"/>
                  </a:lnTo>
                  <a:lnTo>
                    <a:pt x="7439" y="3933136"/>
                  </a:lnTo>
                  <a:lnTo>
                    <a:pt x="1996" y="3941210"/>
                  </a:lnTo>
                  <a:lnTo>
                    <a:pt x="0" y="3951147"/>
                  </a:lnTo>
                  <a:lnTo>
                    <a:pt x="1996" y="3961034"/>
                  </a:lnTo>
                  <a:lnTo>
                    <a:pt x="7439" y="3969107"/>
                  </a:lnTo>
                  <a:lnTo>
                    <a:pt x="15513" y="3974551"/>
                  </a:lnTo>
                  <a:lnTo>
                    <a:pt x="25400" y="3976547"/>
                  </a:lnTo>
                  <a:lnTo>
                    <a:pt x="35286" y="3974550"/>
                  </a:lnTo>
                  <a:lnTo>
                    <a:pt x="43360" y="3969101"/>
                  </a:lnTo>
                  <a:lnTo>
                    <a:pt x="48803" y="3961012"/>
                  </a:lnTo>
                  <a:lnTo>
                    <a:pt x="50800" y="3951097"/>
                  </a:lnTo>
                  <a:lnTo>
                    <a:pt x="48803" y="3941210"/>
                  </a:lnTo>
                  <a:lnTo>
                    <a:pt x="43360" y="3933136"/>
                  </a:lnTo>
                  <a:lnTo>
                    <a:pt x="35286" y="3927693"/>
                  </a:lnTo>
                  <a:lnTo>
                    <a:pt x="25400" y="3925697"/>
                  </a:lnTo>
                  <a:close/>
                </a:path>
                <a:path w="4137659" h="5166995">
                  <a:moveTo>
                    <a:pt x="25400" y="3824046"/>
                  </a:moveTo>
                  <a:lnTo>
                    <a:pt x="15513" y="3826042"/>
                  </a:lnTo>
                  <a:lnTo>
                    <a:pt x="7439" y="3831485"/>
                  </a:lnTo>
                  <a:lnTo>
                    <a:pt x="1996" y="3839559"/>
                  </a:lnTo>
                  <a:lnTo>
                    <a:pt x="0" y="3849497"/>
                  </a:lnTo>
                  <a:lnTo>
                    <a:pt x="1996" y="3859383"/>
                  </a:lnTo>
                  <a:lnTo>
                    <a:pt x="7439" y="3867457"/>
                  </a:lnTo>
                  <a:lnTo>
                    <a:pt x="15513" y="3872900"/>
                  </a:lnTo>
                  <a:lnTo>
                    <a:pt x="25400" y="3874897"/>
                  </a:lnTo>
                  <a:lnTo>
                    <a:pt x="35286" y="3872900"/>
                  </a:lnTo>
                  <a:lnTo>
                    <a:pt x="43360" y="3867451"/>
                  </a:lnTo>
                  <a:lnTo>
                    <a:pt x="48803" y="3859362"/>
                  </a:lnTo>
                  <a:lnTo>
                    <a:pt x="50800" y="3849446"/>
                  </a:lnTo>
                  <a:lnTo>
                    <a:pt x="48803" y="3839559"/>
                  </a:lnTo>
                  <a:lnTo>
                    <a:pt x="43360" y="3831485"/>
                  </a:lnTo>
                  <a:lnTo>
                    <a:pt x="35286" y="3826042"/>
                  </a:lnTo>
                  <a:lnTo>
                    <a:pt x="25400" y="3824046"/>
                  </a:lnTo>
                  <a:close/>
                </a:path>
                <a:path w="4137659" h="5166995">
                  <a:moveTo>
                    <a:pt x="25400" y="3722395"/>
                  </a:moveTo>
                  <a:lnTo>
                    <a:pt x="15513" y="3724391"/>
                  </a:lnTo>
                  <a:lnTo>
                    <a:pt x="7439" y="3729834"/>
                  </a:lnTo>
                  <a:lnTo>
                    <a:pt x="1996" y="3737908"/>
                  </a:lnTo>
                  <a:lnTo>
                    <a:pt x="0" y="3747846"/>
                  </a:lnTo>
                  <a:lnTo>
                    <a:pt x="1996" y="3757733"/>
                  </a:lnTo>
                  <a:lnTo>
                    <a:pt x="7439" y="3765806"/>
                  </a:lnTo>
                  <a:lnTo>
                    <a:pt x="15513" y="3771250"/>
                  </a:lnTo>
                  <a:lnTo>
                    <a:pt x="25400" y="3773246"/>
                  </a:lnTo>
                  <a:lnTo>
                    <a:pt x="35286" y="3771249"/>
                  </a:lnTo>
                  <a:lnTo>
                    <a:pt x="43360" y="3765800"/>
                  </a:lnTo>
                  <a:lnTo>
                    <a:pt x="48803" y="3757711"/>
                  </a:lnTo>
                  <a:lnTo>
                    <a:pt x="50800" y="3747795"/>
                  </a:lnTo>
                  <a:lnTo>
                    <a:pt x="48803" y="3737908"/>
                  </a:lnTo>
                  <a:lnTo>
                    <a:pt x="43360" y="3729834"/>
                  </a:lnTo>
                  <a:lnTo>
                    <a:pt x="35286" y="3724391"/>
                  </a:lnTo>
                  <a:lnTo>
                    <a:pt x="25400" y="3722395"/>
                  </a:lnTo>
                  <a:close/>
                </a:path>
                <a:path w="4137659" h="5166995">
                  <a:moveTo>
                    <a:pt x="25400" y="3620744"/>
                  </a:moveTo>
                  <a:lnTo>
                    <a:pt x="15513" y="3622740"/>
                  </a:lnTo>
                  <a:lnTo>
                    <a:pt x="7439" y="3628183"/>
                  </a:lnTo>
                  <a:lnTo>
                    <a:pt x="1996" y="3636257"/>
                  </a:lnTo>
                  <a:lnTo>
                    <a:pt x="0" y="3646195"/>
                  </a:lnTo>
                  <a:lnTo>
                    <a:pt x="1996" y="3656082"/>
                  </a:lnTo>
                  <a:lnTo>
                    <a:pt x="7439" y="3664156"/>
                  </a:lnTo>
                  <a:lnTo>
                    <a:pt x="15513" y="3669599"/>
                  </a:lnTo>
                  <a:lnTo>
                    <a:pt x="25400" y="3671595"/>
                  </a:lnTo>
                  <a:lnTo>
                    <a:pt x="35286" y="3669598"/>
                  </a:lnTo>
                  <a:lnTo>
                    <a:pt x="43360" y="3664149"/>
                  </a:lnTo>
                  <a:lnTo>
                    <a:pt x="48803" y="3656060"/>
                  </a:lnTo>
                  <a:lnTo>
                    <a:pt x="50800" y="3646144"/>
                  </a:lnTo>
                  <a:lnTo>
                    <a:pt x="48803" y="3636257"/>
                  </a:lnTo>
                  <a:lnTo>
                    <a:pt x="43360" y="3628183"/>
                  </a:lnTo>
                  <a:lnTo>
                    <a:pt x="35286" y="3622740"/>
                  </a:lnTo>
                  <a:lnTo>
                    <a:pt x="25400" y="3620744"/>
                  </a:lnTo>
                  <a:close/>
                </a:path>
                <a:path w="4137659" h="5166995">
                  <a:moveTo>
                    <a:pt x="25400" y="3519093"/>
                  </a:moveTo>
                  <a:lnTo>
                    <a:pt x="15513" y="3521089"/>
                  </a:lnTo>
                  <a:lnTo>
                    <a:pt x="7439" y="3526533"/>
                  </a:lnTo>
                  <a:lnTo>
                    <a:pt x="1996" y="3534606"/>
                  </a:lnTo>
                  <a:lnTo>
                    <a:pt x="0" y="3544544"/>
                  </a:lnTo>
                  <a:lnTo>
                    <a:pt x="1996" y="3554431"/>
                  </a:lnTo>
                  <a:lnTo>
                    <a:pt x="7439" y="3562505"/>
                  </a:lnTo>
                  <a:lnTo>
                    <a:pt x="15513" y="3567948"/>
                  </a:lnTo>
                  <a:lnTo>
                    <a:pt x="25400" y="3569944"/>
                  </a:lnTo>
                  <a:lnTo>
                    <a:pt x="35286" y="3567947"/>
                  </a:lnTo>
                  <a:lnTo>
                    <a:pt x="43360" y="3562498"/>
                  </a:lnTo>
                  <a:lnTo>
                    <a:pt x="48803" y="3554410"/>
                  </a:lnTo>
                  <a:lnTo>
                    <a:pt x="50800" y="3544493"/>
                  </a:lnTo>
                  <a:lnTo>
                    <a:pt x="48803" y="3534606"/>
                  </a:lnTo>
                  <a:lnTo>
                    <a:pt x="43360" y="3526533"/>
                  </a:lnTo>
                  <a:lnTo>
                    <a:pt x="35286" y="3521089"/>
                  </a:lnTo>
                  <a:lnTo>
                    <a:pt x="25400" y="3519093"/>
                  </a:lnTo>
                  <a:close/>
                </a:path>
                <a:path w="4137659" h="5166995">
                  <a:moveTo>
                    <a:pt x="25400" y="3417443"/>
                  </a:moveTo>
                  <a:lnTo>
                    <a:pt x="15513" y="3419439"/>
                  </a:lnTo>
                  <a:lnTo>
                    <a:pt x="7439" y="3424882"/>
                  </a:lnTo>
                  <a:lnTo>
                    <a:pt x="1996" y="3432956"/>
                  </a:lnTo>
                  <a:lnTo>
                    <a:pt x="0" y="3442893"/>
                  </a:lnTo>
                  <a:lnTo>
                    <a:pt x="1996" y="3452780"/>
                  </a:lnTo>
                  <a:lnTo>
                    <a:pt x="7439" y="3460854"/>
                  </a:lnTo>
                  <a:lnTo>
                    <a:pt x="15513" y="3466297"/>
                  </a:lnTo>
                  <a:lnTo>
                    <a:pt x="25400" y="3468293"/>
                  </a:lnTo>
                  <a:lnTo>
                    <a:pt x="35286" y="3466297"/>
                  </a:lnTo>
                  <a:lnTo>
                    <a:pt x="43360" y="3460848"/>
                  </a:lnTo>
                  <a:lnTo>
                    <a:pt x="48803" y="3452759"/>
                  </a:lnTo>
                  <a:lnTo>
                    <a:pt x="50800" y="3442843"/>
                  </a:lnTo>
                  <a:lnTo>
                    <a:pt x="48803" y="3432956"/>
                  </a:lnTo>
                  <a:lnTo>
                    <a:pt x="43360" y="3424882"/>
                  </a:lnTo>
                  <a:lnTo>
                    <a:pt x="35286" y="3419439"/>
                  </a:lnTo>
                  <a:lnTo>
                    <a:pt x="25400" y="3417443"/>
                  </a:lnTo>
                  <a:close/>
                </a:path>
                <a:path w="4137659" h="5166995">
                  <a:moveTo>
                    <a:pt x="25400" y="3315792"/>
                  </a:moveTo>
                  <a:lnTo>
                    <a:pt x="15513" y="3317788"/>
                  </a:lnTo>
                  <a:lnTo>
                    <a:pt x="7439" y="3323231"/>
                  </a:lnTo>
                  <a:lnTo>
                    <a:pt x="1996" y="3331305"/>
                  </a:lnTo>
                  <a:lnTo>
                    <a:pt x="0" y="3341243"/>
                  </a:lnTo>
                  <a:lnTo>
                    <a:pt x="1996" y="3351129"/>
                  </a:lnTo>
                  <a:lnTo>
                    <a:pt x="7439" y="3359203"/>
                  </a:lnTo>
                  <a:lnTo>
                    <a:pt x="15513" y="3364646"/>
                  </a:lnTo>
                  <a:lnTo>
                    <a:pt x="25400" y="3366643"/>
                  </a:lnTo>
                  <a:lnTo>
                    <a:pt x="35286" y="3364646"/>
                  </a:lnTo>
                  <a:lnTo>
                    <a:pt x="43360" y="3359197"/>
                  </a:lnTo>
                  <a:lnTo>
                    <a:pt x="48803" y="3351108"/>
                  </a:lnTo>
                  <a:lnTo>
                    <a:pt x="50800" y="3341192"/>
                  </a:lnTo>
                  <a:lnTo>
                    <a:pt x="48803" y="3331305"/>
                  </a:lnTo>
                  <a:lnTo>
                    <a:pt x="43360" y="3323231"/>
                  </a:lnTo>
                  <a:lnTo>
                    <a:pt x="35286" y="3317788"/>
                  </a:lnTo>
                  <a:lnTo>
                    <a:pt x="25400" y="3315792"/>
                  </a:lnTo>
                  <a:close/>
                </a:path>
                <a:path w="4137659" h="5166995">
                  <a:moveTo>
                    <a:pt x="25400" y="3214141"/>
                  </a:moveTo>
                  <a:lnTo>
                    <a:pt x="15513" y="3216137"/>
                  </a:lnTo>
                  <a:lnTo>
                    <a:pt x="7439" y="3221580"/>
                  </a:lnTo>
                  <a:lnTo>
                    <a:pt x="1996" y="3229654"/>
                  </a:lnTo>
                  <a:lnTo>
                    <a:pt x="0" y="3239592"/>
                  </a:lnTo>
                  <a:lnTo>
                    <a:pt x="1996" y="3249479"/>
                  </a:lnTo>
                  <a:lnTo>
                    <a:pt x="7439" y="3257552"/>
                  </a:lnTo>
                  <a:lnTo>
                    <a:pt x="15513" y="3262996"/>
                  </a:lnTo>
                  <a:lnTo>
                    <a:pt x="25400" y="3264992"/>
                  </a:lnTo>
                  <a:lnTo>
                    <a:pt x="35286" y="3262995"/>
                  </a:lnTo>
                  <a:lnTo>
                    <a:pt x="43360" y="3257546"/>
                  </a:lnTo>
                  <a:lnTo>
                    <a:pt x="48803" y="3249457"/>
                  </a:lnTo>
                  <a:lnTo>
                    <a:pt x="50800" y="3239541"/>
                  </a:lnTo>
                  <a:lnTo>
                    <a:pt x="48803" y="3229654"/>
                  </a:lnTo>
                  <a:lnTo>
                    <a:pt x="43360" y="3221580"/>
                  </a:lnTo>
                  <a:lnTo>
                    <a:pt x="35286" y="3216137"/>
                  </a:lnTo>
                  <a:lnTo>
                    <a:pt x="25400" y="3214141"/>
                  </a:lnTo>
                  <a:close/>
                </a:path>
                <a:path w="4137659" h="5166995">
                  <a:moveTo>
                    <a:pt x="25400" y="3112490"/>
                  </a:moveTo>
                  <a:lnTo>
                    <a:pt x="15513" y="3114486"/>
                  </a:lnTo>
                  <a:lnTo>
                    <a:pt x="7439" y="3119930"/>
                  </a:lnTo>
                  <a:lnTo>
                    <a:pt x="1996" y="3128004"/>
                  </a:lnTo>
                  <a:lnTo>
                    <a:pt x="0" y="3137941"/>
                  </a:lnTo>
                  <a:lnTo>
                    <a:pt x="1996" y="3147828"/>
                  </a:lnTo>
                  <a:lnTo>
                    <a:pt x="7439" y="3155902"/>
                  </a:lnTo>
                  <a:lnTo>
                    <a:pt x="15513" y="3161345"/>
                  </a:lnTo>
                  <a:lnTo>
                    <a:pt x="25400" y="3163341"/>
                  </a:lnTo>
                  <a:lnTo>
                    <a:pt x="35286" y="3161344"/>
                  </a:lnTo>
                  <a:lnTo>
                    <a:pt x="43360" y="3155895"/>
                  </a:lnTo>
                  <a:lnTo>
                    <a:pt x="48803" y="3147806"/>
                  </a:lnTo>
                  <a:lnTo>
                    <a:pt x="50800" y="3137890"/>
                  </a:lnTo>
                  <a:lnTo>
                    <a:pt x="48803" y="3128004"/>
                  </a:lnTo>
                  <a:lnTo>
                    <a:pt x="43360" y="3119930"/>
                  </a:lnTo>
                  <a:lnTo>
                    <a:pt x="35286" y="3114486"/>
                  </a:lnTo>
                  <a:lnTo>
                    <a:pt x="25400" y="3112490"/>
                  </a:lnTo>
                  <a:close/>
                </a:path>
                <a:path w="4137659" h="5166995">
                  <a:moveTo>
                    <a:pt x="25400" y="3010839"/>
                  </a:moveTo>
                  <a:lnTo>
                    <a:pt x="15513" y="3012835"/>
                  </a:lnTo>
                  <a:lnTo>
                    <a:pt x="7439" y="3018279"/>
                  </a:lnTo>
                  <a:lnTo>
                    <a:pt x="1996" y="3026353"/>
                  </a:lnTo>
                  <a:lnTo>
                    <a:pt x="0" y="3036290"/>
                  </a:lnTo>
                  <a:lnTo>
                    <a:pt x="1996" y="3046177"/>
                  </a:lnTo>
                  <a:lnTo>
                    <a:pt x="7439" y="3054251"/>
                  </a:lnTo>
                  <a:lnTo>
                    <a:pt x="15513" y="3059694"/>
                  </a:lnTo>
                  <a:lnTo>
                    <a:pt x="25400" y="3061690"/>
                  </a:lnTo>
                  <a:lnTo>
                    <a:pt x="35286" y="3059693"/>
                  </a:lnTo>
                  <a:lnTo>
                    <a:pt x="43360" y="3054244"/>
                  </a:lnTo>
                  <a:lnTo>
                    <a:pt x="48803" y="3046156"/>
                  </a:lnTo>
                  <a:lnTo>
                    <a:pt x="50800" y="3036239"/>
                  </a:lnTo>
                  <a:lnTo>
                    <a:pt x="48803" y="3026353"/>
                  </a:lnTo>
                  <a:lnTo>
                    <a:pt x="43360" y="3018279"/>
                  </a:lnTo>
                  <a:lnTo>
                    <a:pt x="35286" y="3012835"/>
                  </a:lnTo>
                  <a:lnTo>
                    <a:pt x="25400" y="3010839"/>
                  </a:lnTo>
                  <a:close/>
                </a:path>
                <a:path w="4137659" h="5166995">
                  <a:moveTo>
                    <a:pt x="25400" y="2909189"/>
                  </a:moveTo>
                  <a:lnTo>
                    <a:pt x="15513" y="2911185"/>
                  </a:lnTo>
                  <a:lnTo>
                    <a:pt x="7439" y="2916628"/>
                  </a:lnTo>
                  <a:lnTo>
                    <a:pt x="1996" y="2924702"/>
                  </a:lnTo>
                  <a:lnTo>
                    <a:pt x="0" y="2934639"/>
                  </a:lnTo>
                  <a:lnTo>
                    <a:pt x="1996" y="2944526"/>
                  </a:lnTo>
                  <a:lnTo>
                    <a:pt x="7439" y="2952600"/>
                  </a:lnTo>
                  <a:lnTo>
                    <a:pt x="15513" y="2958043"/>
                  </a:lnTo>
                  <a:lnTo>
                    <a:pt x="25400" y="2960039"/>
                  </a:lnTo>
                  <a:lnTo>
                    <a:pt x="35286" y="2958043"/>
                  </a:lnTo>
                  <a:lnTo>
                    <a:pt x="43360" y="2952594"/>
                  </a:lnTo>
                  <a:lnTo>
                    <a:pt x="48803" y="2944505"/>
                  </a:lnTo>
                  <a:lnTo>
                    <a:pt x="50800" y="2934589"/>
                  </a:lnTo>
                  <a:lnTo>
                    <a:pt x="48803" y="2924702"/>
                  </a:lnTo>
                  <a:lnTo>
                    <a:pt x="43360" y="2916628"/>
                  </a:lnTo>
                  <a:lnTo>
                    <a:pt x="35286" y="2911185"/>
                  </a:lnTo>
                  <a:lnTo>
                    <a:pt x="25400" y="2909189"/>
                  </a:lnTo>
                  <a:close/>
                </a:path>
                <a:path w="4137659" h="5166995">
                  <a:moveTo>
                    <a:pt x="25400" y="2807538"/>
                  </a:moveTo>
                  <a:lnTo>
                    <a:pt x="15513" y="2809534"/>
                  </a:lnTo>
                  <a:lnTo>
                    <a:pt x="7439" y="2814978"/>
                  </a:lnTo>
                  <a:lnTo>
                    <a:pt x="1996" y="2823051"/>
                  </a:lnTo>
                  <a:lnTo>
                    <a:pt x="0" y="2832989"/>
                  </a:lnTo>
                  <a:lnTo>
                    <a:pt x="1996" y="2842875"/>
                  </a:lnTo>
                  <a:lnTo>
                    <a:pt x="7439" y="2850949"/>
                  </a:lnTo>
                  <a:lnTo>
                    <a:pt x="15513" y="2856392"/>
                  </a:lnTo>
                  <a:lnTo>
                    <a:pt x="25400" y="2858389"/>
                  </a:lnTo>
                  <a:lnTo>
                    <a:pt x="35286" y="2856392"/>
                  </a:lnTo>
                  <a:lnTo>
                    <a:pt x="43360" y="2850943"/>
                  </a:lnTo>
                  <a:lnTo>
                    <a:pt x="48803" y="2842854"/>
                  </a:lnTo>
                  <a:lnTo>
                    <a:pt x="50800" y="2832938"/>
                  </a:lnTo>
                  <a:lnTo>
                    <a:pt x="48803" y="2823051"/>
                  </a:lnTo>
                  <a:lnTo>
                    <a:pt x="43360" y="2814978"/>
                  </a:lnTo>
                  <a:lnTo>
                    <a:pt x="35286" y="2809534"/>
                  </a:lnTo>
                  <a:lnTo>
                    <a:pt x="25400" y="2807538"/>
                  </a:lnTo>
                  <a:close/>
                </a:path>
                <a:path w="4137659" h="5166995">
                  <a:moveTo>
                    <a:pt x="25400" y="2705887"/>
                  </a:moveTo>
                  <a:lnTo>
                    <a:pt x="15513" y="2707883"/>
                  </a:lnTo>
                  <a:lnTo>
                    <a:pt x="7439" y="2713327"/>
                  </a:lnTo>
                  <a:lnTo>
                    <a:pt x="1996" y="2721400"/>
                  </a:lnTo>
                  <a:lnTo>
                    <a:pt x="0" y="2731338"/>
                  </a:lnTo>
                  <a:lnTo>
                    <a:pt x="1996" y="2741225"/>
                  </a:lnTo>
                  <a:lnTo>
                    <a:pt x="7439" y="2749298"/>
                  </a:lnTo>
                  <a:lnTo>
                    <a:pt x="15513" y="2754742"/>
                  </a:lnTo>
                  <a:lnTo>
                    <a:pt x="25400" y="2756738"/>
                  </a:lnTo>
                  <a:lnTo>
                    <a:pt x="35286" y="2754741"/>
                  </a:lnTo>
                  <a:lnTo>
                    <a:pt x="43360" y="2749292"/>
                  </a:lnTo>
                  <a:lnTo>
                    <a:pt x="48803" y="2741203"/>
                  </a:lnTo>
                  <a:lnTo>
                    <a:pt x="50800" y="2731287"/>
                  </a:lnTo>
                  <a:lnTo>
                    <a:pt x="48803" y="2721400"/>
                  </a:lnTo>
                  <a:lnTo>
                    <a:pt x="43360" y="2713327"/>
                  </a:lnTo>
                  <a:lnTo>
                    <a:pt x="35286" y="2707883"/>
                  </a:lnTo>
                  <a:lnTo>
                    <a:pt x="25400" y="2705887"/>
                  </a:lnTo>
                  <a:close/>
                </a:path>
                <a:path w="4137659" h="5166995">
                  <a:moveTo>
                    <a:pt x="25400" y="2604236"/>
                  </a:moveTo>
                  <a:lnTo>
                    <a:pt x="15513" y="2606232"/>
                  </a:lnTo>
                  <a:lnTo>
                    <a:pt x="7439" y="2611676"/>
                  </a:lnTo>
                  <a:lnTo>
                    <a:pt x="1996" y="2619750"/>
                  </a:lnTo>
                  <a:lnTo>
                    <a:pt x="0" y="2629687"/>
                  </a:lnTo>
                  <a:lnTo>
                    <a:pt x="1996" y="2639574"/>
                  </a:lnTo>
                  <a:lnTo>
                    <a:pt x="7439" y="2647648"/>
                  </a:lnTo>
                  <a:lnTo>
                    <a:pt x="15513" y="2653091"/>
                  </a:lnTo>
                  <a:lnTo>
                    <a:pt x="25400" y="2655087"/>
                  </a:lnTo>
                  <a:lnTo>
                    <a:pt x="35286" y="2653090"/>
                  </a:lnTo>
                  <a:lnTo>
                    <a:pt x="43360" y="2647641"/>
                  </a:lnTo>
                  <a:lnTo>
                    <a:pt x="48803" y="2639552"/>
                  </a:lnTo>
                  <a:lnTo>
                    <a:pt x="50800" y="2629636"/>
                  </a:lnTo>
                  <a:lnTo>
                    <a:pt x="48803" y="2619750"/>
                  </a:lnTo>
                  <a:lnTo>
                    <a:pt x="43360" y="2611676"/>
                  </a:lnTo>
                  <a:lnTo>
                    <a:pt x="35286" y="2606232"/>
                  </a:lnTo>
                  <a:lnTo>
                    <a:pt x="25400" y="2604236"/>
                  </a:lnTo>
                  <a:close/>
                </a:path>
                <a:path w="4137659" h="5166995">
                  <a:moveTo>
                    <a:pt x="25400" y="2502585"/>
                  </a:moveTo>
                  <a:lnTo>
                    <a:pt x="15513" y="2504581"/>
                  </a:lnTo>
                  <a:lnTo>
                    <a:pt x="7439" y="2510025"/>
                  </a:lnTo>
                  <a:lnTo>
                    <a:pt x="1996" y="2518099"/>
                  </a:lnTo>
                  <a:lnTo>
                    <a:pt x="0" y="2528036"/>
                  </a:lnTo>
                  <a:lnTo>
                    <a:pt x="1996" y="2537923"/>
                  </a:lnTo>
                  <a:lnTo>
                    <a:pt x="7439" y="2545997"/>
                  </a:lnTo>
                  <a:lnTo>
                    <a:pt x="15513" y="2551440"/>
                  </a:lnTo>
                  <a:lnTo>
                    <a:pt x="25400" y="2553436"/>
                  </a:lnTo>
                  <a:lnTo>
                    <a:pt x="35286" y="2551439"/>
                  </a:lnTo>
                  <a:lnTo>
                    <a:pt x="43360" y="2545990"/>
                  </a:lnTo>
                  <a:lnTo>
                    <a:pt x="48803" y="2537902"/>
                  </a:lnTo>
                  <a:lnTo>
                    <a:pt x="50800" y="2527985"/>
                  </a:lnTo>
                  <a:lnTo>
                    <a:pt x="48803" y="2518099"/>
                  </a:lnTo>
                  <a:lnTo>
                    <a:pt x="43360" y="2510025"/>
                  </a:lnTo>
                  <a:lnTo>
                    <a:pt x="35286" y="2504581"/>
                  </a:lnTo>
                  <a:lnTo>
                    <a:pt x="25400" y="2502585"/>
                  </a:lnTo>
                  <a:close/>
                </a:path>
                <a:path w="4137659" h="5166995">
                  <a:moveTo>
                    <a:pt x="25400" y="2400935"/>
                  </a:moveTo>
                  <a:lnTo>
                    <a:pt x="15513" y="2402931"/>
                  </a:lnTo>
                  <a:lnTo>
                    <a:pt x="7439" y="2408374"/>
                  </a:lnTo>
                  <a:lnTo>
                    <a:pt x="1996" y="2416448"/>
                  </a:lnTo>
                  <a:lnTo>
                    <a:pt x="0" y="2426385"/>
                  </a:lnTo>
                  <a:lnTo>
                    <a:pt x="1996" y="2436272"/>
                  </a:lnTo>
                  <a:lnTo>
                    <a:pt x="7439" y="2444346"/>
                  </a:lnTo>
                  <a:lnTo>
                    <a:pt x="15513" y="2449789"/>
                  </a:lnTo>
                  <a:lnTo>
                    <a:pt x="25400" y="2451785"/>
                  </a:lnTo>
                  <a:lnTo>
                    <a:pt x="35286" y="2449789"/>
                  </a:lnTo>
                  <a:lnTo>
                    <a:pt x="43360" y="2444340"/>
                  </a:lnTo>
                  <a:lnTo>
                    <a:pt x="48803" y="2436251"/>
                  </a:lnTo>
                  <a:lnTo>
                    <a:pt x="50800" y="2426335"/>
                  </a:lnTo>
                  <a:lnTo>
                    <a:pt x="48803" y="2416448"/>
                  </a:lnTo>
                  <a:lnTo>
                    <a:pt x="43360" y="2408374"/>
                  </a:lnTo>
                  <a:lnTo>
                    <a:pt x="35286" y="2402931"/>
                  </a:lnTo>
                  <a:lnTo>
                    <a:pt x="25400" y="2400935"/>
                  </a:lnTo>
                  <a:close/>
                </a:path>
                <a:path w="4137659" h="5166995">
                  <a:moveTo>
                    <a:pt x="25400" y="2299285"/>
                  </a:moveTo>
                  <a:lnTo>
                    <a:pt x="15513" y="2301281"/>
                  </a:lnTo>
                  <a:lnTo>
                    <a:pt x="7439" y="2306724"/>
                  </a:lnTo>
                  <a:lnTo>
                    <a:pt x="1996" y="2314798"/>
                  </a:lnTo>
                  <a:lnTo>
                    <a:pt x="0" y="2324735"/>
                  </a:lnTo>
                  <a:lnTo>
                    <a:pt x="1996" y="2334621"/>
                  </a:lnTo>
                  <a:lnTo>
                    <a:pt x="7439" y="2342695"/>
                  </a:lnTo>
                  <a:lnTo>
                    <a:pt x="15513" y="2348138"/>
                  </a:lnTo>
                  <a:lnTo>
                    <a:pt x="25400" y="2350135"/>
                  </a:lnTo>
                  <a:lnTo>
                    <a:pt x="35286" y="2348138"/>
                  </a:lnTo>
                  <a:lnTo>
                    <a:pt x="43360" y="2342689"/>
                  </a:lnTo>
                  <a:lnTo>
                    <a:pt x="48803" y="2334601"/>
                  </a:lnTo>
                  <a:lnTo>
                    <a:pt x="50800" y="2324685"/>
                  </a:lnTo>
                  <a:lnTo>
                    <a:pt x="48803" y="2314798"/>
                  </a:lnTo>
                  <a:lnTo>
                    <a:pt x="43360" y="2306724"/>
                  </a:lnTo>
                  <a:lnTo>
                    <a:pt x="35286" y="2301281"/>
                  </a:lnTo>
                  <a:lnTo>
                    <a:pt x="25400" y="2299285"/>
                  </a:lnTo>
                  <a:close/>
                </a:path>
                <a:path w="4137659" h="5166995">
                  <a:moveTo>
                    <a:pt x="25400" y="2197634"/>
                  </a:moveTo>
                  <a:lnTo>
                    <a:pt x="15513" y="2199630"/>
                  </a:lnTo>
                  <a:lnTo>
                    <a:pt x="7439" y="2205074"/>
                  </a:lnTo>
                  <a:lnTo>
                    <a:pt x="1996" y="2213147"/>
                  </a:lnTo>
                  <a:lnTo>
                    <a:pt x="0" y="2223085"/>
                  </a:lnTo>
                  <a:lnTo>
                    <a:pt x="1996" y="2232971"/>
                  </a:lnTo>
                  <a:lnTo>
                    <a:pt x="7439" y="2241045"/>
                  </a:lnTo>
                  <a:lnTo>
                    <a:pt x="15513" y="2246489"/>
                  </a:lnTo>
                  <a:lnTo>
                    <a:pt x="25400" y="2248485"/>
                  </a:lnTo>
                  <a:lnTo>
                    <a:pt x="35286" y="2246488"/>
                  </a:lnTo>
                  <a:lnTo>
                    <a:pt x="43360" y="2241039"/>
                  </a:lnTo>
                  <a:lnTo>
                    <a:pt x="48803" y="2232950"/>
                  </a:lnTo>
                  <a:lnTo>
                    <a:pt x="50800" y="2223034"/>
                  </a:lnTo>
                  <a:lnTo>
                    <a:pt x="48803" y="2213147"/>
                  </a:lnTo>
                  <a:lnTo>
                    <a:pt x="43360" y="2205074"/>
                  </a:lnTo>
                  <a:lnTo>
                    <a:pt x="35286" y="2199630"/>
                  </a:lnTo>
                  <a:lnTo>
                    <a:pt x="25400" y="2197634"/>
                  </a:lnTo>
                  <a:close/>
                </a:path>
                <a:path w="4137659" h="5166995">
                  <a:moveTo>
                    <a:pt x="25400" y="2095983"/>
                  </a:moveTo>
                  <a:lnTo>
                    <a:pt x="15513" y="2097979"/>
                  </a:lnTo>
                  <a:lnTo>
                    <a:pt x="7439" y="2103423"/>
                  </a:lnTo>
                  <a:lnTo>
                    <a:pt x="1996" y="2111496"/>
                  </a:lnTo>
                  <a:lnTo>
                    <a:pt x="0" y="2121434"/>
                  </a:lnTo>
                  <a:lnTo>
                    <a:pt x="1996" y="2131321"/>
                  </a:lnTo>
                  <a:lnTo>
                    <a:pt x="7439" y="2139394"/>
                  </a:lnTo>
                  <a:lnTo>
                    <a:pt x="15513" y="2144838"/>
                  </a:lnTo>
                  <a:lnTo>
                    <a:pt x="25400" y="2146834"/>
                  </a:lnTo>
                  <a:lnTo>
                    <a:pt x="35286" y="2144837"/>
                  </a:lnTo>
                  <a:lnTo>
                    <a:pt x="43360" y="2139388"/>
                  </a:lnTo>
                  <a:lnTo>
                    <a:pt x="48803" y="2131299"/>
                  </a:lnTo>
                  <a:lnTo>
                    <a:pt x="50800" y="2121383"/>
                  </a:lnTo>
                  <a:lnTo>
                    <a:pt x="48803" y="2111496"/>
                  </a:lnTo>
                  <a:lnTo>
                    <a:pt x="43360" y="2103423"/>
                  </a:lnTo>
                  <a:lnTo>
                    <a:pt x="35286" y="2097979"/>
                  </a:lnTo>
                  <a:lnTo>
                    <a:pt x="25400" y="2095983"/>
                  </a:lnTo>
                  <a:close/>
                </a:path>
                <a:path w="4137659" h="5166995">
                  <a:moveTo>
                    <a:pt x="25400" y="1994333"/>
                  </a:moveTo>
                  <a:lnTo>
                    <a:pt x="15513" y="1996329"/>
                  </a:lnTo>
                  <a:lnTo>
                    <a:pt x="7439" y="2001772"/>
                  </a:lnTo>
                  <a:lnTo>
                    <a:pt x="1996" y="2009846"/>
                  </a:lnTo>
                  <a:lnTo>
                    <a:pt x="0" y="2019783"/>
                  </a:lnTo>
                  <a:lnTo>
                    <a:pt x="1996" y="2029670"/>
                  </a:lnTo>
                  <a:lnTo>
                    <a:pt x="7439" y="2037744"/>
                  </a:lnTo>
                  <a:lnTo>
                    <a:pt x="15513" y="2043187"/>
                  </a:lnTo>
                  <a:lnTo>
                    <a:pt x="25400" y="2045183"/>
                  </a:lnTo>
                  <a:lnTo>
                    <a:pt x="35286" y="2043186"/>
                  </a:lnTo>
                  <a:lnTo>
                    <a:pt x="43360" y="2037737"/>
                  </a:lnTo>
                  <a:lnTo>
                    <a:pt x="48803" y="2029648"/>
                  </a:lnTo>
                  <a:lnTo>
                    <a:pt x="50800" y="2019733"/>
                  </a:lnTo>
                  <a:lnTo>
                    <a:pt x="48803" y="2009846"/>
                  </a:lnTo>
                  <a:lnTo>
                    <a:pt x="43360" y="2001772"/>
                  </a:lnTo>
                  <a:lnTo>
                    <a:pt x="35286" y="1996329"/>
                  </a:lnTo>
                  <a:lnTo>
                    <a:pt x="25400" y="1994333"/>
                  </a:lnTo>
                  <a:close/>
                </a:path>
                <a:path w="4137659" h="5166995">
                  <a:moveTo>
                    <a:pt x="25400" y="1892682"/>
                  </a:moveTo>
                  <a:lnTo>
                    <a:pt x="15513" y="1894678"/>
                  </a:lnTo>
                  <a:lnTo>
                    <a:pt x="7439" y="1900121"/>
                  </a:lnTo>
                  <a:lnTo>
                    <a:pt x="1996" y="1908195"/>
                  </a:lnTo>
                  <a:lnTo>
                    <a:pt x="0" y="1918133"/>
                  </a:lnTo>
                  <a:lnTo>
                    <a:pt x="1996" y="1928019"/>
                  </a:lnTo>
                  <a:lnTo>
                    <a:pt x="7439" y="1936093"/>
                  </a:lnTo>
                  <a:lnTo>
                    <a:pt x="15513" y="1941536"/>
                  </a:lnTo>
                  <a:lnTo>
                    <a:pt x="25400" y="1943533"/>
                  </a:lnTo>
                  <a:lnTo>
                    <a:pt x="35286" y="1941536"/>
                  </a:lnTo>
                  <a:lnTo>
                    <a:pt x="43360" y="1936086"/>
                  </a:lnTo>
                  <a:lnTo>
                    <a:pt x="48803" y="1927998"/>
                  </a:lnTo>
                  <a:lnTo>
                    <a:pt x="50800" y="1918082"/>
                  </a:lnTo>
                  <a:lnTo>
                    <a:pt x="48803" y="1908195"/>
                  </a:lnTo>
                  <a:lnTo>
                    <a:pt x="43360" y="1900121"/>
                  </a:lnTo>
                  <a:lnTo>
                    <a:pt x="35286" y="1894678"/>
                  </a:lnTo>
                  <a:lnTo>
                    <a:pt x="25400" y="1892682"/>
                  </a:lnTo>
                  <a:close/>
                </a:path>
                <a:path w="4137659" h="5166995">
                  <a:moveTo>
                    <a:pt x="25400" y="1791031"/>
                  </a:moveTo>
                  <a:lnTo>
                    <a:pt x="15513" y="1793027"/>
                  </a:lnTo>
                  <a:lnTo>
                    <a:pt x="7439" y="1798470"/>
                  </a:lnTo>
                  <a:lnTo>
                    <a:pt x="1996" y="1806544"/>
                  </a:lnTo>
                  <a:lnTo>
                    <a:pt x="0" y="1816482"/>
                  </a:lnTo>
                  <a:lnTo>
                    <a:pt x="1996" y="1826368"/>
                  </a:lnTo>
                  <a:lnTo>
                    <a:pt x="7439" y="1834442"/>
                  </a:lnTo>
                  <a:lnTo>
                    <a:pt x="15513" y="1839886"/>
                  </a:lnTo>
                  <a:lnTo>
                    <a:pt x="25400" y="1841882"/>
                  </a:lnTo>
                  <a:lnTo>
                    <a:pt x="35286" y="1839885"/>
                  </a:lnTo>
                  <a:lnTo>
                    <a:pt x="43360" y="1834436"/>
                  </a:lnTo>
                  <a:lnTo>
                    <a:pt x="48803" y="1826347"/>
                  </a:lnTo>
                  <a:lnTo>
                    <a:pt x="50800" y="1816431"/>
                  </a:lnTo>
                  <a:lnTo>
                    <a:pt x="48803" y="1806544"/>
                  </a:lnTo>
                  <a:lnTo>
                    <a:pt x="43360" y="1798470"/>
                  </a:lnTo>
                  <a:lnTo>
                    <a:pt x="35286" y="1793027"/>
                  </a:lnTo>
                  <a:lnTo>
                    <a:pt x="25400" y="1791031"/>
                  </a:lnTo>
                  <a:close/>
                </a:path>
                <a:path w="4137659" h="5166995">
                  <a:moveTo>
                    <a:pt x="25400" y="1689380"/>
                  </a:moveTo>
                  <a:lnTo>
                    <a:pt x="15513" y="1691376"/>
                  </a:lnTo>
                  <a:lnTo>
                    <a:pt x="7439" y="1696820"/>
                  </a:lnTo>
                  <a:lnTo>
                    <a:pt x="1996" y="1704893"/>
                  </a:lnTo>
                  <a:lnTo>
                    <a:pt x="0" y="1714831"/>
                  </a:lnTo>
                  <a:lnTo>
                    <a:pt x="1996" y="1724717"/>
                  </a:lnTo>
                  <a:lnTo>
                    <a:pt x="7439" y="1732791"/>
                  </a:lnTo>
                  <a:lnTo>
                    <a:pt x="15513" y="1738235"/>
                  </a:lnTo>
                  <a:lnTo>
                    <a:pt x="25400" y="1740231"/>
                  </a:lnTo>
                  <a:lnTo>
                    <a:pt x="35286" y="1738234"/>
                  </a:lnTo>
                  <a:lnTo>
                    <a:pt x="43360" y="1732785"/>
                  </a:lnTo>
                  <a:lnTo>
                    <a:pt x="48803" y="1724696"/>
                  </a:lnTo>
                  <a:lnTo>
                    <a:pt x="50800" y="1714780"/>
                  </a:lnTo>
                  <a:lnTo>
                    <a:pt x="48803" y="1704893"/>
                  </a:lnTo>
                  <a:lnTo>
                    <a:pt x="43360" y="1696820"/>
                  </a:lnTo>
                  <a:lnTo>
                    <a:pt x="35286" y="1691376"/>
                  </a:lnTo>
                  <a:lnTo>
                    <a:pt x="25400" y="1689380"/>
                  </a:lnTo>
                  <a:close/>
                </a:path>
                <a:path w="4137659" h="5166995">
                  <a:moveTo>
                    <a:pt x="25400" y="1587729"/>
                  </a:moveTo>
                  <a:lnTo>
                    <a:pt x="15513" y="1589725"/>
                  </a:lnTo>
                  <a:lnTo>
                    <a:pt x="7439" y="1595169"/>
                  </a:lnTo>
                  <a:lnTo>
                    <a:pt x="1996" y="1603242"/>
                  </a:lnTo>
                  <a:lnTo>
                    <a:pt x="0" y="1613180"/>
                  </a:lnTo>
                  <a:lnTo>
                    <a:pt x="1996" y="1623067"/>
                  </a:lnTo>
                  <a:lnTo>
                    <a:pt x="7439" y="1631140"/>
                  </a:lnTo>
                  <a:lnTo>
                    <a:pt x="15513" y="1636584"/>
                  </a:lnTo>
                  <a:lnTo>
                    <a:pt x="25400" y="1638580"/>
                  </a:lnTo>
                  <a:lnTo>
                    <a:pt x="35286" y="1636583"/>
                  </a:lnTo>
                  <a:lnTo>
                    <a:pt x="43360" y="1631134"/>
                  </a:lnTo>
                  <a:lnTo>
                    <a:pt x="48803" y="1623045"/>
                  </a:lnTo>
                  <a:lnTo>
                    <a:pt x="50800" y="1613129"/>
                  </a:lnTo>
                  <a:lnTo>
                    <a:pt x="48803" y="1603242"/>
                  </a:lnTo>
                  <a:lnTo>
                    <a:pt x="43360" y="1595169"/>
                  </a:lnTo>
                  <a:lnTo>
                    <a:pt x="35286" y="1589725"/>
                  </a:lnTo>
                  <a:lnTo>
                    <a:pt x="25400" y="1587729"/>
                  </a:lnTo>
                  <a:close/>
                </a:path>
                <a:path w="4137659" h="5166995">
                  <a:moveTo>
                    <a:pt x="25400" y="1486079"/>
                  </a:moveTo>
                  <a:lnTo>
                    <a:pt x="15513" y="1488075"/>
                  </a:lnTo>
                  <a:lnTo>
                    <a:pt x="7439" y="1493518"/>
                  </a:lnTo>
                  <a:lnTo>
                    <a:pt x="1996" y="1501592"/>
                  </a:lnTo>
                  <a:lnTo>
                    <a:pt x="0" y="1511529"/>
                  </a:lnTo>
                  <a:lnTo>
                    <a:pt x="1996" y="1521416"/>
                  </a:lnTo>
                  <a:lnTo>
                    <a:pt x="7439" y="1529490"/>
                  </a:lnTo>
                  <a:lnTo>
                    <a:pt x="15513" y="1534933"/>
                  </a:lnTo>
                  <a:lnTo>
                    <a:pt x="25400" y="1536929"/>
                  </a:lnTo>
                  <a:lnTo>
                    <a:pt x="35286" y="1534932"/>
                  </a:lnTo>
                  <a:lnTo>
                    <a:pt x="43360" y="1529483"/>
                  </a:lnTo>
                  <a:lnTo>
                    <a:pt x="48803" y="1521394"/>
                  </a:lnTo>
                  <a:lnTo>
                    <a:pt x="50800" y="1511479"/>
                  </a:lnTo>
                  <a:lnTo>
                    <a:pt x="48803" y="1501592"/>
                  </a:lnTo>
                  <a:lnTo>
                    <a:pt x="43360" y="1493518"/>
                  </a:lnTo>
                  <a:lnTo>
                    <a:pt x="35286" y="1488075"/>
                  </a:lnTo>
                  <a:lnTo>
                    <a:pt x="25400" y="1486079"/>
                  </a:lnTo>
                  <a:close/>
                </a:path>
                <a:path w="4137659" h="5166995">
                  <a:moveTo>
                    <a:pt x="25400" y="1384428"/>
                  </a:moveTo>
                  <a:lnTo>
                    <a:pt x="15513" y="1386424"/>
                  </a:lnTo>
                  <a:lnTo>
                    <a:pt x="7439" y="1391867"/>
                  </a:lnTo>
                  <a:lnTo>
                    <a:pt x="1996" y="1399941"/>
                  </a:lnTo>
                  <a:lnTo>
                    <a:pt x="0" y="1409879"/>
                  </a:lnTo>
                  <a:lnTo>
                    <a:pt x="1996" y="1419766"/>
                  </a:lnTo>
                  <a:lnTo>
                    <a:pt x="7439" y="1427839"/>
                  </a:lnTo>
                  <a:lnTo>
                    <a:pt x="15513" y="1433283"/>
                  </a:lnTo>
                  <a:lnTo>
                    <a:pt x="25400" y="1435279"/>
                  </a:lnTo>
                  <a:lnTo>
                    <a:pt x="35286" y="1433282"/>
                  </a:lnTo>
                  <a:lnTo>
                    <a:pt x="43360" y="1427833"/>
                  </a:lnTo>
                  <a:lnTo>
                    <a:pt x="48803" y="1419744"/>
                  </a:lnTo>
                  <a:lnTo>
                    <a:pt x="50800" y="1409828"/>
                  </a:lnTo>
                  <a:lnTo>
                    <a:pt x="48803" y="1399941"/>
                  </a:lnTo>
                  <a:lnTo>
                    <a:pt x="43360" y="1391867"/>
                  </a:lnTo>
                  <a:lnTo>
                    <a:pt x="35286" y="1386424"/>
                  </a:lnTo>
                  <a:lnTo>
                    <a:pt x="25400" y="1384428"/>
                  </a:lnTo>
                  <a:close/>
                </a:path>
                <a:path w="4137659" h="5166995">
                  <a:moveTo>
                    <a:pt x="25400" y="1282777"/>
                  </a:moveTo>
                  <a:lnTo>
                    <a:pt x="15513" y="1284773"/>
                  </a:lnTo>
                  <a:lnTo>
                    <a:pt x="7439" y="1290216"/>
                  </a:lnTo>
                  <a:lnTo>
                    <a:pt x="1996" y="1298290"/>
                  </a:lnTo>
                  <a:lnTo>
                    <a:pt x="0" y="1308228"/>
                  </a:lnTo>
                  <a:lnTo>
                    <a:pt x="1996" y="1318115"/>
                  </a:lnTo>
                  <a:lnTo>
                    <a:pt x="7439" y="1326188"/>
                  </a:lnTo>
                  <a:lnTo>
                    <a:pt x="15513" y="1331632"/>
                  </a:lnTo>
                  <a:lnTo>
                    <a:pt x="25400" y="1333628"/>
                  </a:lnTo>
                  <a:lnTo>
                    <a:pt x="35286" y="1331631"/>
                  </a:lnTo>
                  <a:lnTo>
                    <a:pt x="43360" y="1326182"/>
                  </a:lnTo>
                  <a:lnTo>
                    <a:pt x="48803" y="1318093"/>
                  </a:lnTo>
                  <a:lnTo>
                    <a:pt x="50800" y="1308177"/>
                  </a:lnTo>
                  <a:lnTo>
                    <a:pt x="48803" y="1298290"/>
                  </a:lnTo>
                  <a:lnTo>
                    <a:pt x="43360" y="1290216"/>
                  </a:lnTo>
                  <a:lnTo>
                    <a:pt x="35286" y="1284773"/>
                  </a:lnTo>
                  <a:lnTo>
                    <a:pt x="25400" y="1282777"/>
                  </a:lnTo>
                  <a:close/>
                </a:path>
                <a:path w="4137659" h="5166995">
                  <a:moveTo>
                    <a:pt x="25400" y="1181126"/>
                  </a:moveTo>
                  <a:lnTo>
                    <a:pt x="15513" y="1183122"/>
                  </a:lnTo>
                  <a:lnTo>
                    <a:pt x="7439" y="1188566"/>
                  </a:lnTo>
                  <a:lnTo>
                    <a:pt x="1996" y="1196639"/>
                  </a:lnTo>
                  <a:lnTo>
                    <a:pt x="0" y="1206577"/>
                  </a:lnTo>
                  <a:lnTo>
                    <a:pt x="1996" y="1216464"/>
                  </a:lnTo>
                  <a:lnTo>
                    <a:pt x="7439" y="1224538"/>
                  </a:lnTo>
                  <a:lnTo>
                    <a:pt x="15513" y="1229981"/>
                  </a:lnTo>
                  <a:lnTo>
                    <a:pt x="25400" y="1231977"/>
                  </a:lnTo>
                  <a:lnTo>
                    <a:pt x="35286" y="1229980"/>
                  </a:lnTo>
                  <a:lnTo>
                    <a:pt x="43360" y="1224531"/>
                  </a:lnTo>
                  <a:lnTo>
                    <a:pt x="48803" y="1216443"/>
                  </a:lnTo>
                  <a:lnTo>
                    <a:pt x="50800" y="1206526"/>
                  </a:lnTo>
                  <a:lnTo>
                    <a:pt x="48803" y="1196639"/>
                  </a:lnTo>
                  <a:lnTo>
                    <a:pt x="43360" y="1188566"/>
                  </a:lnTo>
                  <a:lnTo>
                    <a:pt x="35286" y="1183122"/>
                  </a:lnTo>
                  <a:lnTo>
                    <a:pt x="25400" y="1181126"/>
                  </a:lnTo>
                  <a:close/>
                </a:path>
                <a:path w="4137659" h="5166995">
                  <a:moveTo>
                    <a:pt x="25400" y="1079475"/>
                  </a:moveTo>
                  <a:lnTo>
                    <a:pt x="15513" y="1081471"/>
                  </a:lnTo>
                  <a:lnTo>
                    <a:pt x="7439" y="1086915"/>
                  </a:lnTo>
                  <a:lnTo>
                    <a:pt x="1996" y="1094988"/>
                  </a:lnTo>
                  <a:lnTo>
                    <a:pt x="0" y="1104926"/>
                  </a:lnTo>
                  <a:lnTo>
                    <a:pt x="1996" y="1114813"/>
                  </a:lnTo>
                  <a:lnTo>
                    <a:pt x="7439" y="1122887"/>
                  </a:lnTo>
                  <a:lnTo>
                    <a:pt x="15513" y="1128330"/>
                  </a:lnTo>
                  <a:lnTo>
                    <a:pt x="25400" y="1130326"/>
                  </a:lnTo>
                  <a:lnTo>
                    <a:pt x="35286" y="1128329"/>
                  </a:lnTo>
                  <a:lnTo>
                    <a:pt x="43360" y="1122880"/>
                  </a:lnTo>
                  <a:lnTo>
                    <a:pt x="48803" y="1114792"/>
                  </a:lnTo>
                  <a:lnTo>
                    <a:pt x="50800" y="1104875"/>
                  </a:lnTo>
                  <a:lnTo>
                    <a:pt x="48803" y="1094988"/>
                  </a:lnTo>
                  <a:lnTo>
                    <a:pt x="43360" y="1086915"/>
                  </a:lnTo>
                  <a:lnTo>
                    <a:pt x="35286" y="1081471"/>
                  </a:lnTo>
                  <a:lnTo>
                    <a:pt x="25400" y="1079475"/>
                  </a:lnTo>
                  <a:close/>
                </a:path>
                <a:path w="4137659" h="5166995">
                  <a:moveTo>
                    <a:pt x="25400" y="977825"/>
                  </a:moveTo>
                  <a:lnTo>
                    <a:pt x="15513" y="979821"/>
                  </a:lnTo>
                  <a:lnTo>
                    <a:pt x="7439" y="985264"/>
                  </a:lnTo>
                  <a:lnTo>
                    <a:pt x="1996" y="993338"/>
                  </a:lnTo>
                  <a:lnTo>
                    <a:pt x="0" y="1003275"/>
                  </a:lnTo>
                  <a:lnTo>
                    <a:pt x="1996" y="1013162"/>
                  </a:lnTo>
                  <a:lnTo>
                    <a:pt x="7439" y="1021236"/>
                  </a:lnTo>
                  <a:lnTo>
                    <a:pt x="15513" y="1026679"/>
                  </a:lnTo>
                  <a:lnTo>
                    <a:pt x="25400" y="1028675"/>
                  </a:lnTo>
                  <a:lnTo>
                    <a:pt x="35286" y="1026679"/>
                  </a:lnTo>
                  <a:lnTo>
                    <a:pt x="43360" y="1021230"/>
                  </a:lnTo>
                  <a:lnTo>
                    <a:pt x="48803" y="1013141"/>
                  </a:lnTo>
                  <a:lnTo>
                    <a:pt x="50800" y="1003225"/>
                  </a:lnTo>
                  <a:lnTo>
                    <a:pt x="48803" y="993338"/>
                  </a:lnTo>
                  <a:lnTo>
                    <a:pt x="43360" y="985264"/>
                  </a:lnTo>
                  <a:lnTo>
                    <a:pt x="35286" y="979821"/>
                  </a:lnTo>
                  <a:lnTo>
                    <a:pt x="25400" y="977825"/>
                  </a:lnTo>
                  <a:close/>
                </a:path>
                <a:path w="4137659" h="5166995">
                  <a:moveTo>
                    <a:pt x="25400" y="876174"/>
                  </a:moveTo>
                  <a:lnTo>
                    <a:pt x="15513" y="878170"/>
                  </a:lnTo>
                  <a:lnTo>
                    <a:pt x="7439" y="883613"/>
                  </a:lnTo>
                  <a:lnTo>
                    <a:pt x="1996" y="891687"/>
                  </a:lnTo>
                  <a:lnTo>
                    <a:pt x="0" y="901625"/>
                  </a:lnTo>
                  <a:lnTo>
                    <a:pt x="1996" y="911512"/>
                  </a:lnTo>
                  <a:lnTo>
                    <a:pt x="7439" y="919585"/>
                  </a:lnTo>
                  <a:lnTo>
                    <a:pt x="15513" y="925029"/>
                  </a:lnTo>
                  <a:lnTo>
                    <a:pt x="25400" y="927025"/>
                  </a:lnTo>
                  <a:lnTo>
                    <a:pt x="35286" y="925028"/>
                  </a:lnTo>
                  <a:lnTo>
                    <a:pt x="43360" y="919579"/>
                  </a:lnTo>
                  <a:lnTo>
                    <a:pt x="48803" y="911490"/>
                  </a:lnTo>
                  <a:lnTo>
                    <a:pt x="50800" y="901574"/>
                  </a:lnTo>
                  <a:lnTo>
                    <a:pt x="48803" y="891687"/>
                  </a:lnTo>
                  <a:lnTo>
                    <a:pt x="43360" y="883613"/>
                  </a:lnTo>
                  <a:lnTo>
                    <a:pt x="35286" y="878170"/>
                  </a:lnTo>
                  <a:lnTo>
                    <a:pt x="25400" y="876174"/>
                  </a:lnTo>
                  <a:close/>
                </a:path>
                <a:path w="4137659" h="5166995">
                  <a:moveTo>
                    <a:pt x="25400" y="774523"/>
                  </a:moveTo>
                  <a:lnTo>
                    <a:pt x="15513" y="776519"/>
                  </a:lnTo>
                  <a:lnTo>
                    <a:pt x="7439" y="781962"/>
                  </a:lnTo>
                  <a:lnTo>
                    <a:pt x="1996" y="790036"/>
                  </a:lnTo>
                  <a:lnTo>
                    <a:pt x="0" y="799974"/>
                  </a:lnTo>
                  <a:lnTo>
                    <a:pt x="1996" y="809861"/>
                  </a:lnTo>
                  <a:lnTo>
                    <a:pt x="7439" y="817934"/>
                  </a:lnTo>
                  <a:lnTo>
                    <a:pt x="15513" y="823378"/>
                  </a:lnTo>
                  <a:lnTo>
                    <a:pt x="25400" y="825374"/>
                  </a:lnTo>
                  <a:lnTo>
                    <a:pt x="35286" y="823377"/>
                  </a:lnTo>
                  <a:lnTo>
                    <a:pt x="43360" y="817928"/>
                  </a:lnTo>
                  <a:lnTo>
                    <a:pt x="48803" y="809839"/>
                  </a:lnTo>
                  <a:lnTo>
                    <a:pt x="50800" y="799923"/>
                  </a:lnTo>
                  <a:lnTo>
                    <a:pt x="48803" y="790036"/>
                  </a:lnTo>
                  <a:lnTo>
                    <a:pt x="43360" y="781962"/>
                  </a:lnTo>
                  <a:lnTo>
                    <a:pt x="35286" y="776519"/>
                  </a:lnTo>
                  <a:lnTo>
                    <a:pt x="25400" y="774523"/>
                  </a:lnTo>
                  <a:close/>
                </a:path>
                <a:path w="4137659" h="5166995">
                  <a:moveTo>
                    <a:pt x="25400" y="672872"/>
                  </a:moveTo>
                  <a:lnTo>
                    <a:pt x="15513" y="674868"/>
                  </a:lnTo>
                  <a:lnTo>
                    <a:pt x="7439" y="680312"/>
                  </a:lnTo>
                  <a:lnTo>
                    <a:pt x="1996" y="688385"/>
                  </a:lnTo>
                  <a:lnTo>
                    <a:pt x="0" y="698323"/>
                  </a:lnTo>
                  <a:lnTo>
                    <a:pt x="1996" y="708210"/>
                  </a:lnTo>
                  <a:lnTo>
                    <a:pt x="7439" y="716284"/>
                  </a:lnTo>
                  <a:lnTo>
                    <a:pt x="15513" y="721727"/>
                  </a:lnTo>
                  <a:lnTo>
                    <a:pt x="25400" y="723723"/>
                  </a:lnTo>
                  <a:lnTo>
                    <a:pt x="35286" y="721726"/>
                  </a:lnTo>
                  <a:lnTo>
                    <a:pt x="43360" y="716277"/>
                  </a:lnTo>
                  <a:lnTo>
                    <a:pt x="48803" y="708189"/>
                  </a:lnTo>
                  <a:lnTo>
                    <a:pt x="50800" y="698272"/>
                  </a:lnTo>
                  <a:lnTo>
                    <a:pt x="48803" y="688385"/>
                  </a:lnTo>
                  <a:lnTo>
                    <a:pt x="43360" y="680312"/>
                  </a:lnTo>
                  <a:lnTo>
                    <a:pt x="35286" y="674868"/>
                  </a:lnTo>
                  <a:lnTo>
                    <a:pt x="25400" y="672872"/>
                  </a:lnTo>
                  <a:close/>
                </a:path>
                <a:path w="4137659" h="5166995">
                  <a:moveTo>
                    <a:pt x="25400" y="571221"/>
                  </a:moveTo>
                  <a:lnTo>
                    <a:pt x="15513" y="573217"/>
                  </a:lnTo>
                  <a:lnTo>
                    <a:pt x="7439" y="578661"/>
                  </a:lnTo>
                  <a:lnTo>
                    <a:pt x="1996" y="586734"/>
                  </a:lnTo>
                  <a:lnTo>
                    <a:pt x="0" y="596672"/>
                  </a:lnTo>
                  <a:lnTo>
                    <a:pt x="1996" y="606559"/>
                  </a:lnTo>
                  <a:lnTo>
                    <a:pt x="7439" y="614633"/>
                  </a:lnTo>
                  <a:lnTo>
                    <a:pt x="15513" y="620076"/>
                  </a:lnTo>
                  <a:lnTo>
                    <a:pt x="25400" y="622072"/>
                  </a:lnTo>
                  <a:lnTo>
                    <a:pt x="35286" y="620075"/>
                  </a:lnTo>
                  <a:lnTo>
                    <a:pt x="43360" y="614626"/>
                  </a:lnTo>
                  <a:lnTo>
                    <a:pt x="48803" y="606538"/>
                  </a:lnTo>
                  <a:lnTo>
                    <a:pt x="50800" y="596621"/>
                  </a:lnTo>
                  <a:lnTo>
                    <a:pt x="48803" y="586734"/>
                  </a:lnTo>
                  <a:lnTo>
                    <a:pt x="43360" y="578661"/>
                  </a:lnTo>
                  <a:lnTo>
                    <a:pt x="35286" y="573217"/>
                  </a:lnTo>
                  <a:lnTo>
                    <a:pt x="25400" y="571221"/>
                  </a:lnTo>
                  <a:close/>
                </a:path>
                <a:path w="4137659" h="5166995">
                  <a:moveTo>
                    <a:pt x="25400" y="469571"/>
                  </a:moveTo>
                  <a:lnTo>
                    <a:pt x="15513" y="471567"/>
                  </a:lnTo>
                  <a:lnTo>
                    <a:pt x="7439" y="477010"/>
                  </a:lnTo>
                  <a:lnTo>
                    <a:pt x="1996" y="485084"/>
                  </a:lnTo>
                  <a:lnTo>
                    <a:pt x="0" y="495021"/>
                  </a:lnTo>
                  <a:lnTo>
                    <a:pt x="1996" y="504908"/>
                  </a:lnTo>
                  <a:lnTo>
                    <a:pt x="7439" y="512982"/>
                  </a:lnTo>
                  <a:lnTo>
                    <a:pt x="15513" y="518425"/>
                  </a:lnTo>
                  <a:lnTo>
                    <a:pt x="25400" y="520421"/>
                  </a:lnTo>
                  <a:lnTo>
                    <a:pt x="35286" y="518425"/>
                  </a:lnTo>
                  <a:lnTo>
                    <a:pt x="43360" y="512976"/>
                  </a:lnTo>
                  <a:lnTo>
                    <a:pt x="48803" y="504887"/>
                  </a:lnTo>
                  <a:lnTo>
                    <a:pt x="50800" y="494971"/>
                  </a:lnTo>
                  <a:lnTo>
                    <a:pt x="48803" y="485084"/>
                  </a:lnTo>
                  <a:lnTo>
                    <a:pt x="43360" y="477010"/>
                  </a:lnTo>
                  <a:lnTo>
                    <a:pt x="35286" y="471567"/>
                  </a:lnTo>
                  <a:lnTo>
                    <a:pt x="25400" y="469571"/>
                  </a:lnTo>
                  <a:close/>
                </a:path>
                <a:path w="4137659" h="5166995">
                  <a:moveTo>
                    <a:pt x="25400" y="367920"/>
                  </a:moveTo>
                  <a:lnTo>
                    <a:pt x="15513" y="369916"/>
                  </a:lnTo>
                  <a:lnTo>
                    <a:pt x="7439" y="375360"/>
                  </a:lnTo>
                  <a:lnTo>
                    <a:pt x="1996" y="383433"/>
                  </a:lnTo>
                  <a:lnTo>
                    <a:pt x="0" y="393371"/>
                  </a:lnTo>
                  <a:lnTo>
                    <a:pt x="1996" y="403258"/>
                  </a:lnTo>
                  <a:lnTo>
                    <a:pt x="7439" y="411331"/>
                  </a:lnTo>
                  <a:lnTo>
                    <a:pt x="15513" y="416775"/>
                  </a:lnTo>
                  <a:lnTo>
                    <a:pt x="25400" y="418771"/>
                  </a:lnTo>
                  <a:lnTo>
                    <a:pt x="35286" y="416774"/>
                  </a:lnTo>
                  <a:lnTo>
                    <a:pt x="43360" y="411325"/>
                  </a:lnTo>
                  <a:lnTo>
                    <a:pt x="48803" y="403236"/>
                  </a:lnTo>
                  <a:lnTo>
                    <a:pt x="50800" y="393320"/>
                  </a:lnTo>
                  <a:lnTo>
                    <a:pt x="48803" y="383433"/>
                  </a:lnTo>
                  <a:lnTo>
                    <a:pt x="43360" y="375360"/>
                  </a:lnTo>
                  <a:lnTo>
                    <a:pt x="35286" y="369916"/>
                  </a:lnTo>
                  <a:lnTo>
                    <a:pt x="25400" y="367920"/>
                  </a:lnTo>
                  <a:close/>
                </a:path>
                <a:path w="4137659" h="5166995">
                  <a:moveTo>
                    <a:pt x="34945" y="266908"/>
                  </a:moveTo>
                  <a:lnTo>
                    <a:pt x="24870" y="267390"/>
                  </a:lnTo>
                  <a:lnTo>
                    <a:pt x="16068" y="271553"/>
                  </a:lnTo>
                  <a:lnTo>
                    <a:pt x="9469" y="278713"/>
                  </a:lnTo>
                  <a:lnTo>
                    <a:pt x="5996" y="288236"/>
                  </a:lnTo>
                  <a:lnTo>
                    <a:pt x="6478" y="298311"/>
                  </a:lnTo>
                  <a:lnTo>
                    <a:pt x="10641" y="307113"/>
                  </a:lnTo>
                  <a:lnTo>
                    <a:pt x="17800" y="313712"/>
                  </a:lnTo>
                  <a:lnTo>
                    <a:pt x="27273" y="317177"/>
                  </a:lnTo>
                  <a:lnTo>
                    <a:pt x="37348" y="316694"/>
                  </a:lnTo>
                  <a:lnTo>
                    <a:pt x="46151" y="312526"/>
                  </a:lnTo>
                  <a:lnTo>
                    <a:pt x="52753" y="305351"/>
                  </a:lnTo>
                  <a:lnTo>
                    <a:pt x="56222" y="295850"/>
                  </a:lnTo>
                  <a:lnTo>
                    <a:pt x="55740" y="285775"/>
                  </a:lnTo>
                  <a:lnTo>
                    <a:pt x="51577" y="276972"/>
                  </a:lnTo>
                  <a:lnTo>
                    <a:pt x="44417" y="270373"/>
                  </a:lnTo>
                  <a:lnTo>
                    <a:pt x="34945" y="266908"/>
                  </a:lnTo>
                  <a:close/>
                </a:path>
                <a:path w="4137659" h="5166995">
                  <a:moveTo>
                    <a:pt x="65900" y="171128"/>
                  </a:moveTo>
                  <a:lnTo>
                    <a:pt x="56264" y="172529"/>
                  </a:lnTo>
                  <a:lnTo>
                    <a:pt x="47856" y="177440"/>
                  </a:lnTo>
                  <a:lnTo>
                    <a:pt x="41744" y="185526"/>
                  </a:lnTo>
                  <a:lnTo>
                    <a:pt x="39252" y="195300"/>
                  </a:lnTo>
                  <a:lnTo>
                    <a:pt x="40652" y="204937"/>
                  </a:lnTo>
                  <a:lnTo>
                    <a:pt x="45563" y="213345"/>
                  </a:lnTo>
                  <a:lnTo>
                    <a:pt x="53605" y="219434"/>
                  </a:lnTo>
                  <a:lnTo>
                    <a:pt x="63379" y="221925"/>
                  </a:lnTo>
                  <a:lnTo>
                    <a:pt x="73017" y="220520"/>
                  </a:lnTo>
                  <a:lnTo>
                    <a:pt x="81431" y="215595"/>
                  </a:lnTo>
                  <a:lnTo>
                    <a:pt x="87533" y="207528"/>
                  </a:lnTo>
                  <a:lnTo>
                    <a:pt x="90026" y="197754"/>
                  </a:lnTo>
                  <a:lnTo>
                    <a:pt x="88626" y="188118"/>
                  </a:lnTo>
                  <a:lnTo>
                    <a:pt x="83714" y="179710"/>
                  </a:lnTo>
                  <a:lnTo>
                    <a:pt x="75674" y="173621"/>
                  </a:lnTo>
                  <a:lnTo>
                    <a:pt x="65900" y="171128"/>
                  </a:lnTo>
                  <a:close/>
                </a:path>
                <a:path w="4137659" h="5166995">
                  <a:moveTo>
                    <a:pt x="127492" y="90821"/>
                  </a:moveTo>
                  <a:lnTo>
                    <a:pt x="117856" y="92222"/>
                  </a:lnTo>
                  <a:lnTo>
                    <a:pt x="109160" y="97429"/>
                  </a:lnTo>
                  <a:lnTo>
                    <a:pt x="103185" y="105555"/>
                  </a:lnTo>
                  <a:lnTo>
                    <a:pt x="100871" y="115013"/>
                  </a:lnTo>
                  <a:lnTo>
                    <a:pt x="102273" y="124649"/>
                  </a:lnTo>
                  <a:lnTo>
                    <a:pt x="107445" y="133309"/>
                  </a:lnTo>
                  <a:lnTo>
                    <a:pt x="115572" y="139282"/>
                  </a:lnTo>
                  <a:lnTo>
                    <a:pt x="125034" y="141593"/>
                  </a:lnTo>
                  <a:lnTo>
                    <a:pt x="134681" y="140181"/>
                  </a:lnTo>
                  <a:lnTo>
                    <a:pt x="143362" y="134989"/>
                  </a:lnTo>
                  <a:lnTo>
                    <a:pt x="149337" y="126862"/>
                  </a:lnTo>
                  <a:lnTo>
                    <a:pt x="151651" y="117404"/>
                  </a:lnTo>
                  <a:lnTo>
                    <a:pt x="150249" y="107769"/>
                  </a:lnTo>
                  <a:lnTo>
                    <a:pt x="145077" y="99109"/>
                  </a:lnTo>
                  <a:lnTo>
                    <a:pt x="136951" y="93135"/>
                  </a:lnTo>
                  <a:lnTo>
                    <a:pt x="127492" y="90821"/>
                  </a:lnTo>
                  <a:close/>
                </a:path>
                <a:path w="4137659" h="5166995">
                  <a:moveTo>
                    <a:pt x="208122" y="33076"/>
                  </a:moveTo>
                  <a:lnTo>
                    <a:pt x="198302" y="35590"/>
                  </a:lnTo>
                  <a:lnTo>
                    <a:pt x="190262" y="41679"/>
                  </a:lnTo>
                  <a:lnTo>
                    <a:pt x="185350" y="50087"/>
                  </a:lnTo>
                  <a:lnTo>
                    <a:pt x="183950" y="59723"/>
                  </a:lnTo>
                  <a:lnTo>
                    <a:pt x="186443" y="69496"/>
                  </a:lnTo>
                  <a:lnTo>
                    <a:pt x="192533" y="77537"/>
                  </a:lnTo>
                  <a:lnTo>
                    <a:pt x="200946" y="82446"/>
                  </a:lnTo>
                  <a:lnTo>
                    <a:pt x="210596" y="83839"/>
                  </a:lnTo>
                  <a:lnTo>
                    <a:pt x="220395" y="81334"/>
                  </a:lnTo>
                  <a:lnTo>
                    <a:pt x="228436" y="75245"/>
                  </a:lnTo>
                  <a:lnTo>
                    <a:pt x="233347" y="66837"/>
                  </a:lnTo>
                  <a:lnTo>
                    <a:pt x="234748" y="57201"/>
                  </a:lnTo>
                  <a:lnTo>
                    <a:pt x="232256" y="47428"/>
                  </a:lnTo>
                  <a:lnTo>
                    <a:pt x="226166" y="39387"/>
                  </a:lnTo>
                  <a:lnTo>
                    <a:pt x="217758" y="34476"/>
                  </a:lnTo>
                  <a:lnTo>
                    <a:pt x="208122" y="33076"/>
                  </a:lnTo>
                  <a:close/>
                </a:path>
                <a:path w="4137659" h="5166995">
                  <a:moveTo>
                    <a:pt x="302254" y="3856"/>
                  </a:moveTo>
                  <a:lnTo>
                    <a:pt x="292782" y="7321"/>
                  </a:lnTo>
                  <a:lnTo>
                    <a:pt x="285622" y="13920"/>
                  </a:lnTo>
                  <a:lnTo>
                    <a:pt x="281459" y="22723"/>
                  </a:lnTo>
                  <a:lnTo>
                    <a:pt x="280977" y="32797"/>
                  </a:lnTo>
                  <a:lnTo>
                    <a:pt x="284443" y="42269"/>
                  </a:lnTo>
                  <a:lnTo>
                    <a:pt x="291048" y="49429"/>
                  </a:lnTo>
                  <a:lnTo>
                    <a:pt x="299865" y="53590"/>
                  </a:lnTo>
                  <a:lnTo>
                    <a:pt x="309968" y="54067"/>
                  </a:lnTo>
                  <a:lnTo>
                    <a:pt x="319441" y="50602"/>
                  </a:lnTo>
                  <a:lnTo>
                    <a:pt x="326601" y="44003"/>
                  </a:lnTo>
                  <a:lnTo>
                    <a:pt x="330764" y="35200"/>
                  </a:lnTo>
                  <a:lnTo>
                    <a:pt x="331246" y="25125"/>
                  </a:lnTo>
                  <a:lnTo>
                    <a:pt x="327781" y="15653"/>
                  </a:lnTo>
                  <a:lnTo>
                    <a:pt x="321182" y="8493"/>
                  </a:lnTo>
                  <a:lnTo>
                    <a:pt x="312380" y="4330"/>
                  </a:lnTo>
                  <a:lnTo>
                    <a:pt x="302254" y="3856"/>
                  </a:lnTo>
                  <a:close/>
                </a:path>
                <a:path w="4137659" h="5166995">
                  <a:moveTo>
                    <a:pt x="407551" y="0"/>
                  </a:moveTo>
                  <a:lnTo>
                    <a:pt x="397665" y="1996"/>
                  </a:lnTo>
                  <a:lnTo>
                    <a:pt x="389591" y="7439"/>
                  </a:lnTo>
                  <a:lnTo>
                    <a:pt x="384148" y="15513"/>
                  </a:lnTo>
                  <a:lnTo>
                    <a:pt x="382151" y="25400"/>
                  </a:lnTo>
                  <a:lnTo>
                    <a:pt x="384148" y="35286"/>
                  </a:lnTo>
                  <a:lnTo>
                    <a:pt x="389598" y="43360"/>
                  </a:lnTo>
                  <a:lnTo>
                    <a:pt x="397687" y="48803"/>
                  </a:lnTo>
                  <a:lnTo>
                    <a:pt x="407603" y="50800"/>
                  </a:lnTo>
                  <a:lnTo>
                    <a:pt x="417490" y="48803"/>
                  </a:lnTo>
                  <a:lnTo>
                    <a:pt x="425564" y="43360"/>
                  </a:lnTo>
                  <a:lnTo>
                    <a:pt x="431007" y="35286"/>
                  </a:lnTo>
                  <a:lnTo>
                    <a:pt x="433003" y="25400"/>
                  </a:lnTo>
                  <a:lnTo>
                    <a:pt x="431007" y="15513"/>
                  </a:lnTo>
                  <a:lnTo>
                    <a:pt x="425564" y="7439"/>
                  </a:lnTo>
                  <a:lnTo>
                    <a:pt x="417490" y="1996"/>
                  </a:lnTo>
                  <a:lnTo>
                    <a:pt x="407551" y="0"/>
                  </a:lnTo>
                  <a:close/>
                </a:path>
                <a:path w="4137659" h="5166995">
                  <a:moveTo>
                    <a:pt x="509203" y="0"/>
                  </a:moveTo>
                  <a:lnTo>
                    <a:pt x="499316" y="1996"/>
                  </a:lnTo>
                  <a:lnTo>
                    <a:pt x="491243" y="7439"/>
                  </a:lnTo>
                  <a:lnTo>
                    <a:pt x="485799" y="15513"/>
                  </a:lnTo>
                  <a:lnTo>
                    <a:pt x="483803" y="25400"/>
                  </a:lnTo>
                  <a:lnTo>
                    <a:pt x="485800" y="35286"/>
                  </a:lnTo>
                  <a:lnTo>
                    <a:pt x="491249" y="43360"/>
                  </a:lnTo>
                  <a:lnTo>
                    <a:pt x="499338" y="48803"/>
                  </a:lnTo>
                  <a:lnTo>
                    <a:pt x="509254" y="50800"/>
                  </a:lnTo>
                  <a:lnTo>
                    <a:pt x="519141" y="48803"/>
                  </a:lnTo>
                  <a:lnTo>
                    <a:pt x="527214" y="43360"/>
                  </a:lnTo>
                  <a:lnTo>
                    <a:pt x="532658" y="35286"/>
                  </a:lnTo>
                  <a:lnTo>
                    <a:pt x="534654" y="25400"/>
                  </a:lnTo>
                  <a:lnTo>
                    <a:pt x="532658" y="15513"/>
                  </a:lnTo>
                  <a:lnTo>
                    <a:pt x="527214" y="7439"/>
                  </a:lnTo>
                  <a:lnTo>
                    <a:pt x="519141" y="1996"/>
                  </a:lnTo>
                  <a:lnTo>
                    <a:pt x="509203" y="0"/>
                  </a:lnTo>
                  <a:close/>
                </a:path>
                <a:path w="4137659" h="5166995">
                  <a:moveTo>
                    <a:pt x="610854" y="0"/>
                  </a:moveTo>
                  <a:lnTo>
                    <a:pt x="600967" y="1996"/>
                  </a:lnTo>
                  <a:lnTo>
                    <a:pt x="592894" y="7439"/>
                  </a:lnTo>
                  <a:lnTo>
                    <a:pt x="587450" y="15513"/>
                  </a:lnTo>
                  <a:lnTo>
                    <a:pt x="585454" y="25400"/>
                  </a:lnTo>
                  <a:lnTo>
                    <a:pt x="587451" y="35286"/>
                  </a:lnTo>
                  <a:lnTo>
                    <a:pt x="592900" y="43360"/>
                  </a:lnTo>
                  <a:lnTo>
                    <a:pt x="600989" y="48803"/>
                  </a:lnTo>
                  <a:lnTo>
                    <a:pt x="610905" y="50800"/>
                  </a:lnTo>
                  <a:lnTo>
                    <a:pt x="620792" y="48803"/>
                  </a:lnTo>
                  <a:lnTo>
                    <a:pt x="628865" y="43360"/>
                  </a:lnTo>
                  <a:lnTo>
                    <a:pt x="634309" y="35286"/>
                  </a:lnTo>
                  <a:lnTo>
                    <a:pt x="636305" y="25400"/>
                  </a:lnTo>
                  <a:lnTo>
                    <a:pt x="634309" y="15513"/>
                  </a:lnTo>
                  <a:lnTo>
                    <a:pt x="628865" y="7439"/>
                  </a:lnTo>
                  <a:lnTo>
                    <a:pt x="620792" y="1996"/>
                  </a:lnTo>
                  <a:lnTo>
                    <a:pt x="610854" y="0"/>
                  </a:lnTo>
                  <a:close/>
                </a:path>
                <a:path w="4137659" h="5166995">
                  <a:moveTo>
                    <a:pt x="712505" y="0"/>
                  </a:moveTo>
                  <a:lnTo>
                    <a:pt x="702618" y="1996"/>
                  </a:lnTo>
                  <a:lnTo>
                    <a:pt x="694544" y="7439"/>
                  </a:lnTo>
                  <a:lnTo>
                    <a:pt x="689101" y="15513"/>
                  </a:lnTo>
                  <a:lnTo>
                    <a:pt x="687105" y="25400"/>
                  </a:lnTo>
                  <a:lnTo>
                    <a:pt x="689102" y="35286"/>
                  </a:lnTo>
                  <a:lnTo>
                    <a:pt x="694551" y="43360"/>
                  </a:lnTo>
                  <a:lnTo>
                    <a:pt x="702640" y="48803"/>
                  </a:lnTo>
                  <a:lnTo>
                    <a:pt x="712556" y="50800"/>
                  </a:lnTo>
                  <a:lnTo>
                    <a:pt x="722442" y="48803"/>
                  </a:lnTo>
                  <a:lnTo>
                    <a:pt x="730516" y="43360"/>
                  </a:lnTo>
                  <a:lnTo>
                    <a:pt x="735960" y="35286"/>
                  </a:lnTo>
                  <a:lnTo>
                    <a:pt x="737956" y="25400"/>
                  </a:lnTo>
                  <a:lnTo>
                    <a:pt x="735960" y="15513"/>
                  </a:lnTo>
                  <a:lnTo>
                    <a:pt x="730516" y="7439"/>
                  </a:lnTo>
                  <a:lnTo>
                    <a:pt x="722442" y="1996"/>
                  </a:lnTo>
                  <a:lnTo>
                    <a:pt x="712505" y="0"/>
                  </a:lnTo>
                  <a:close/>
                </a:path>
                <a:path w="4137659" h="5166995">
                  <a:moveTo>
                    <a:pt x="814156" y="0"/>
                  </a:moveTo>
                  <a:lnTo>
                    <a:pt x="804269" y="1996"/>
                  </a:lnTo>
                  <a:lnTo>
                    <a:pt x="796195" y="7439"/>
                  </a:lnTo>
                  <a:lnTo>
                    <a:pt x="790752" y="15513"/>
                  </a:lnTo>
                  <a:lnTo>
                    <a:pt x="788756" y="25400"/>
                  </a:lnTo>
                  <a:lnTo>
                    <a:pt x="790753" y="35286"/>
                  </a:lnTo>
                  <a:lnTo>
                    <a:pt x="796202" y="43360"/>
                  </a:lnTo>
                  <a:lnTo>
                    <a:pt x="804290" y="48803"/>
                  </a:lnTo>
                  <a:lnTo>
                    <a:pt x="814207" y="50800"/>
                  </a:lnTo>
                  <a:lnTo>
                    <a:pt x="824093" y="48803"/>
                  </a:lnTo>
                  <a:lnTo>
                    <a:pt x="832167" y="43360"/>
                  </a:lnTo>
                  <a:lnTo>
                    <a:pt x="837610" y="35286"/>
                  </a:lnTo>
                  <a:lnTo>
                    <a:pt x="839607" y="25400"/>
                  </a:lnTo>
                  <a:lnTo>
                    <a:pt x="837610" y="15513"/>
                  </a:lnTo>
                  <a:lnTo>
                    <a:pt x="832167" y="7439"/>
                  </a:lnTo>
                  <a:lnTo>
                    <a:pt x="824093" y="1996"/>
                  </a:lnTo>
                  <a:lnTo>
                    <a:pt x="814156" y="0"/>
                  </a:lnTo>
                  <a:close/>
                </a:path>
                <a:path w="4137659" h="5166995">
                  <a:moveTo>
                    <a:pt x="915807" y="0"/>
                  </a:moveTo>
                  <a:lnTo>
                    <a:pt x="905920" y="1996"/>
                  </a:lnTo>
                  <a:lnTo>
                    <a:pt x="897846" y="7439"/>
                  </a:lnTo>
                  <a:lnTo>
                    <a:pt x="892403" y="15513"/>
                  </a:lnTo>
                  <a:lnTo>
                    <a:pt x="890407" y="25400"/>
                  </a:lnTo>
                  <a:lnTo>
                    <a:pt x="892403" y="35286"/>
                  </a:lnTo>
                  <a:lnTo>
                    <a:pt x="897852" y="43360"/>
                  </a:lnTo>
                  <a:lnTo>
                    <a:pt x="905941" y="48803"/>
                  </a:lnTo>
                  <a:lnTo>
                    <a:pt x="915857" y="50800"/>
                  </a:lnTo>
                  <a:lnTo>
                    <a:pt x="925744" y="48803"/>
                  </a:lnTo>
                  <a:lnTo>
                    <a:pt x="933818" y="43360"/>
                  </a:lnTo>
                  <a:lnTo>
                    <a:pt x="939261" y="35286"/>
                  </a:lnTo>
                  <a:lnTo>
                    <a:pt x="941257" y="25400"/>
                  </a:lnTo>
                  <a:lnTo>
                    <a:pt x="939261" y="15513"/>
                  </a:lnTo>
                  <a:lnTo>
                    <a:pt x="933818" y="7439"/>
                  </a:lnTo>
                  <a:lnTo>
                    <a:pt x="925744" y="1996"/>
                  </a:lnTo>
                  <a:lnTo>
                    <a:pt x="915807" y="0"/>
                  </a:lnTo>
                  <a:close/>
                </a:path>
                <a:path w="4137659" h="5166995">
                  <a:moveTo>
                    <a:pt x="1017457" y="0"/>
                  </a:moveTo>
                  <a:lnTo>
                    <a:pt x="1007570" y="1996"/>
                  </a:lnTo>
                  <a:lnTo>
                    <a:pt x="999497" y="7439"/>
                  </a:lnTo>
                  <a:lnTo>
                    <a:pt x="994053" y="15513"/>
                  </a:lnTo>
                  <a:lnTo>
                    <a:pt x="992057" y="25400"/>
                  </a:lnTo>
                  <a:lnTo>
                    <a:pt x="994054" y="35286"/>
                  </a:lnTo>
                  <a:lnTo>
                    <a:pt x="999503" y="43360"/>
                  </a:lnTo>
                  <a:lnTo>
                    <a:pt x="1007592" y="48803"/>
                  </a:lnTo>
                  <a:lnTo>
                    <a:pt x="1017508" y="50800"/>
                  </a:lnTo>
                  <a:lnTo>
                    <a:pt x="1027395" y="48803"/>
                  </a:lnTo>
                  <a:lnTo>
                    <a:pt x="1035468" y="43360"/>
                  </a:lnTo>
                  <a:lnTo>
                    <a:pt x="1040912" y="35286"/>
                  </a:lnTo>
                  <a:lnTo>
                    <a:pt x="1042908" y="25400"/>
                  </a:lnTo>
                  <a:lnTo>
                    <a:pt x="1040912" y="15513"/>
                  </a:lnTo>
                  <a:lnTo>
                    <a:pt x="1035468" y="7439"/>
                  </a:lnTo>
                  <a:lnTo>
                    <a:pt x="1027395" y="1996"/>
                  </a:lnTo>
                  <a:lnTo>
                    <a:pt x="1017457" y="0"/>
                  </a:lnTo>
                  <a:close/>
                </a:path>
                <a:path w="4137659" h="5166995">
                  <a:moveTo>
                    <a:pt x="1119108" y="0"/>
                  </a:moveTo>
                  <a:lnTo>
                    <a:pt x="1109221" y="1996"/>
                  </a:lnTo>
                  <a:lnTo>
                    <a:pt x="1101148" y="7439"/>
                  </a:lnTo>
                  <a:lnTo>
                    <a:pt x="1095704" y="15513"/>
                  </a:lnTo>
                  <a:lnTo>
                    <a:pt x="1093708" y="25400"/>
                  </a:lnTo>
                  <a:lnTo>
                    <a:pt x="1095705" y="35286"/>
                  </a:lnTo>
                  <a:lnTo>
                    <a:pt x="1101154" y="43360"/>
                  </a:lnTo>
                  <a:lnTo>
                    <a:pt x="1109243" y="48803"/>
                  </a:lnTo>
                  <a:lnTo>
                    <a:pt x="1119159" y="50800"/>
                  </a:lnTo>
                  <a:lnTo>
                    <a:pt x="1129046" y="48803"/>
                  </a:lnTo>
                  <a:lnTo>
                    <a:pt x="1137119" y="43360"/>
                  </a:lnTo>
                  <a:lnTo>
                    <a:pt x="1142563" y="35286"/>
                  </a:lnTo>
                  <a:lnTo>
                    <a:pt x="1144559" y="25400"/>
                  </a:lnTo>
                  <a:lnTo>
                    <a:pt x="1142563" y="15513"/>
                  </a:lnTo>
                  <a:lnTo>
                    <a:pt x="1137119" y="7439"/>
                  </a:lnTo>
                  <a:lnTo>
                    <a:pt x="1129046" y="1996"/>
                  </a:lnTo>
                  <a:lnTo>
                    <a:pt x="1119108" y="0"/>
                  </a:lnTo>
                  <a:close/>
                </a:path>
                <a:path w="4137659" h="5166995">
                  <a:moveTo>
                    <a:pt x="1220763" y="0"/>
                  </a:moveTo>
                  <a:lnTo>
                    <a:pt x="1210874" y="1996"/>
                  </a:lnTo>
                  <a:lnTo>
                    <a:pt x="1202800" y="7439"/>
                  </a:lnTo>
                  <a:lnTo>
                    <a:pt x="1197358" y="15513"/>
                  </a:lnTo>
                  <a:lnTo>
                    <a:pt x="1195363" y="25400"/>
                  </a:lnTo>
                  <a:lnTo>
                    <a:pt x="1197359" y="35286"/>
                  </a:lnTo>
                  <a:lnTo>
                    <a:pt x="1202807" y="43360"/>
                  </a:lnTo>
                  <a:lnTo>
                    <a:pt x="1210895" y="48803"/>
                  </a:lnTo>
                  <a:lnTo>
                    <a:pt x="1220814" y="50800"/>
                  </a:lnTo>
                  <a:lnTo>
                    <a:pt x="1230697" y="48803"/>
                  </a:lnTo>
                  <a:lnTo>
                    <a:pt x="1238771" y="43360"/>
                  </a:lnTo>
                  <a:lnTo>
                    <a:pt x="1244217" y="35286"/>
                  </a:lnTo>
                  <a:lnTo>
                    <a:pt x="1246214" y="25400"/>
                  </a:lnTo>
                  <a:lnTo>
                    <a:pt x="1244217" y="15513"/>
                  </a:lnTo>
                  <a:lnTo>
                    <a:pt x="1238771" y="7439"/>
                  </a:lnTo>
                  <a:lnTo>
                    <a:pt x="1230697" y="1996"/>
                  </a:lnTo>
                  <a:lnTo>
                    <a:pt x="1220763" y="0"/>
                  </a:lnTo>
                  <a:close/>
                </a:path>
                <a:path w="4137659" h="5166995">
                  <a:moveTo>
                    <a:pt x="1322414" y="0"/>
                  </a:moveTo>
                  <a:lnTo>
                    <a:pt x="1312525" y="1996"/>
                  </a:lnTo>
                  <a:lnTo>
                    <a:pt x="1304451" y="7439"/>
                  </a:lnTo>
                  <a:lnTo>
                    <a:pt x="1299009" y="15513"/>
                  </a:lnTo>
                  <a:lnTo>
                    <a:pt x="1297014" y="25400"/>
                  </a:lnTo>
                  <a:lnTo>
                    <a:pt x="1299010" y="35286"/>
                  </a:lnTo>
                  <a:lnTo>
                    <a:pt x="1304457" y="43360"/>
                  </a:lnTo>
                  <a:lnTo>
                    <a:pt x="1312546" y="48803"/>
                  </a:lnTo>
                  <a:lnTo>
                    <a:pt x="1322464" y="50800"/>
                  </a:lnTo>
                  <a:lnTo>
                    <a:pt x="1332348" y="48803"/>
                  </a:lnTo>
                  <a:lnTo>
                    <a:pt x="1340422" y="43360"/>
                  </a:lnTo>
                  <a:lnTo>
                    <a:pt x="1345867" y="35286"/>
                  </a:lnTo>
                  <a:lnTo>
                    <a:pt x="1347864" y="25400"/>
                  </a:lnTo>
                  <a:lnTo>
                    <a:pt x="1345867" y="15513"/>
                  </a:lnTo>
                  <a:lnTo>
                    <a:pt x="1340422" y="7439"/>
                  </a:lnTo>
                  <a:lnTo>
                    <a:pt x="1332348" y="1996"/>
                  </a:lnTo>
                  <a:lnTo>
                    <a:pt x="1322414" y="0"/>
                  </a:lnTo>
                  <a:close/>
                </a:path>
                <a:path w="4137659" h="5166995">
                  <a:moveTo>
                    <a:pt x="1424064" y="0"/>
                  </a:moveTo>
                  <a:lnTo>
                    <a:pt x="1414175" y="1996"/>
                  </a:lnTo>
                  <a:lnTo>
                    <a:pt x="1406102" y="7439"/>
                  </a:lnTo>
                  <a:lnTo>
                    <a:pt x="1400660" y="15513"/>
                  </a:lnTo>
                  <a:lnTo>
                    <a:pt x="1398664" y="25400"/>
                  </a:lnTo>
                  <a:lnTo>
                    <a:pt x="1400661" y="35286"/>
                  </a:lnTo>
                  <a:lnTo>
                    <a:pt x="1406108" y="43360"/>
                  </a:lnTo>
                  <a:lnTo>
                    <a:pt x="1414197" y="48803"/>
                  </a:lnTo>
                  <a:lnTo>
                    <a:pt x="1424115" y="50800"/>
                  </a:lnTo>
                  <a:lnTo>
                    <a:pt x="1433999" y="48803"/>
                  </a:lnTo>
                  <a:lnTo>
                    <a:pt x="1442073" y="43360"/>
                  </a:lnTo>
                  <a:lnTo>
                    <a:pt x="1447518" y="35286"/>
                  </a:lnTo>
                  <a:lnTo>
                    <a:pt x="1449515" y="25400"/>
                  </a:lnTo>
                  <a:lnTo>
                    <a:pt x="1447518" y="15513"/>
                  </a:lnTo>
                  <a:lnTo>
                    <a:pt x="1442073" y="7439"/>
                  </a:lnTo>
                  <a:lnTo>
                    <a:pt x="1433999" y="1996"/>
                  </a:lnTo>
                  <a:lnTo>
                    <a:pt x="1424064" y="0"/>
                  </a:lnTo>
                  <a:close/>
                </a:path>
                <a:path w="4137659" h="5166995">
                  <a:moveTo>
                    <a:pt x="1525715" y="0"/>
                  </a:moveTo>
                  <a:lnTo>
                    <a:pt x="1515826" y="1996"/>
                  </a:lnTo>
                  <a:lnTo>
                    <a:pt x="1507753" y="7439"/>
                  </a:lnTo>
                  <a:lnTo>
                    <a:pt x="1502311" y="15513"/>
                  </a:lnTo>
                  <a:lnTo>
                    <a:pt x="1500315" y="25400"/>
                  </a:lnTo>
                  <a:lnTo>
                    <a:pt x="1502311" y="35286"/>
                  </a:lnTo>
                  <a:lnTo>
                    <a:pt x="1507759" y="43360"/>
                  </a:lnTo>
                  <a:lnTo>
                    <a:pt x="1515848" y="48803"/>
                  </a:lnTo>
                  <a:lnTo>
                    <a:pt x="1525766" y="50800"/>
                  </a:lnTo>
                  <a:lnTo>
                    <a:pt x="1535650" y="48803"/>
                  </a:lnTo>
                  <a:lnTo>
                    <a:pt x="1543724" y="43360"/>
                  </a:lnTo>
                  <a:lnTo>
                    <a:pt x="1549169" y="35286"/>
                  </a:lnTo>
                  <a:lnTo>
                    <a:pt x="1551166" y="25400"/>
                  </a:lnTo>
                  <a:lnTo>
                    <a:pt x="1549169" y="15513"/>
                  </a:lnTo>
                  <a:lnTo>
                    <a:pt x="1543724" y="7439"/>
                  </a:lnTo>
                  <a:lnTo>
                    <a:pt x="1535650" y="1996"/>
                  </a:lnTo>
                  <a:lnTo>
                    <a:pt x="1525715" y="0"/>
                  </a:lnTo>
                  <a:close/>
                </a:path>
                <a:path w="4137659" h="5166995">
                  <a:moveTo>
                    <a:pt x="1627366" y="0"/>
                  </a:moveTo>
                  <a:lnTo>
                    <a:pt x="1617477" y="1996"/>
                  </a:lnTo>
                  <a:lnTo>
                    <a:pt x="1609404" y="7439"/>
                  </a:lnTo>
                  <a:lnTo>
                    <a:pt x="1603961" y="15513"/>
                  </a:lnTo>
                  <a:lnTo>
                    <a:pt x="1601966" y="25400"/>
                  </a:lnTo>
                  <a:lnTo>
                    <a:pt x="1603962" y="35286"/>
                  </a:lnTo>
                  <a:lnTo>
                    <a:pt x="1609410" y="43360"/>
                  </a:lnTo>
                  <a:lnTo>
                    <a:pt x="1617498" y="48803"/>
                  </a:lnTo>
                  <a:lnTo>
                    <a:pt x="1627417" y="50800"/>
                  </a:lnTo>
                  <a:lnTo>
                    <a:pt x="1637301" y="48803"/>
                  </a:lnTo>
                  <a:lnTo>
                    <a:pt x="1645375" y="43360"/>
                  </a:lnTo>
                  <a:lnTo>
                    <a:pt x="1650820" y="35286"/>
                  </a:lnTo>
                  <a:lnTo>
                    <a:pt x="1652817" y="25400"/>
                  </a:lnTo>
                  <a:lnTo>
                    <a:pt x="1650820" y="15513"/>
                  </a:lnTo>
                  <a:lnTo>
                    <a:pt x="1645375" y="7439"/>
                  </a:lnTo>
                  <a:lnTo>
                    <a:pt x="1637301" y="1996"/>
                  </a:lnTo>
                  <a:lnTo>
                    <a:pt x="1627366" y="0"/>
                  </a:lnTo>
                  <a:close/>
                </a:path>
                <a:path w="4137659" h="5166995">
                  <a:moveTo>
                    <a:pt x="1729017" y="0"/>
                  </a:moveTo>
                  <a:lnTo>
                    <a:pt x="1719128" y="1996"/>
                  </a:lnTo>
                  <a:lnTo>
                    <a:pt x="1711054" y="7439"/>
                  </a:lnTo>
                  <a:lnTo>
                    <a:pt x="1705612" y="15513"/>
                  </a:lnTo>
                  <a:lnTo>
                    <a:pt x="1703617" y="25400"/>
                  </a:lnTo>
                  <a:lnTo>
                    <a:pt x="1705613" y="35286"/>
                  </a:lnTo>
                  <a:lnTo>
                    <a:pt x="1711061" y="43360"/>
                  </a:lnTo>
                  <a:lnTo>
                    <a:pt x="1719149" y="48803"/>
                  </a:lnTo>
                  <a:lnTo>
                    <a:pt x="1729068" y="50800"/>
                  </a:lnTo>
                  <a:lnTo>
                    <a:pt x="1738951" y="48803"/>
                  </a:lnTo>
                  <a:lnTo>
                    <a:pt x="1747025" y="43360"/>
                  </a:lnTo>
                  <a:lnTo>
                    <a:pt x="1752471" y="35286"/>
                  </a:lnTo>
                  <a:lnTo>
                    <a:pt x="1754468" y="25400"/>
                  </a:lnTo>
                  <a:lnTo>
                    <a:pt x="1752471" y="15513"/>
                  </a:lnTo>
                  <a:lnTo>
                    <a:pt x="1747025" y="7439"/>
                  </a:lnTo>
                  <a:lnTo>
                    <a:pt x="1738951" y="1996"/>
                  </a:lnTo>
                  <a:lnTo>
                    <a:pt x="1729017" y="0"/>
                  </a:lnTo>
                  <a:close/>
                </a:path>
                <a:path w="4137659" h="5166995">
                  <a:moveTo>
                    <a:pt x="1830668" y="0"/>
                  </a:moveTo>
                  <a:lnTo>
                    <a:pt x="1820779" y="1996"/>
                  </a:lnTo>
                  <a:lnTo>
                    <a:pt x="1812705" y="7439"/>
                  </a:lnTo>
                  <a:lnTo>
                    <a:pt x="1807263" y="15513"/>
                  </a:lnTo>
                  <a:lnTo>
                    <a:pt x="1805268" y="25400"/>
                  </a:lnTo>
                  <a:lnTo>
                    <a:pt x="1807264" y="35286"/>
                  </a:lnTo>
                  <a:lnTo>
                    <a:pt x="1812711" y="43360"/>
                  </a:lnTo>
                  <a:lnTo>
                    <a:pt x="1820800" y="48803"/>
                  </a:lnTo>
                  <a:lnTo>
                    <a:pt x="1830718" y="50800"/>
                  </a:lnTo>
                  <a:lnTo>
                    <a:pt x="1840602" y="48803"/>
                  </a:lnTo>
                  <a:lnTo>
                    <a:pt x="1848676" y="43360"/>
                  </a:lnTo>
                  <a:lnTo>
                    <a:pt x="1854121" y="35286"/>
                  </a:lnTo>
                  <a:lnTo>
                    <a:pt x="1856118" y="25400"/>
                  </a:lnTo>
                  <a:lnTo>
                    <a:pt x="1854121" y="15513"/>
                  </a:lnTo>
                  <a:lnTo>
                    <a:pt x="1848676" y="7439"/>
                  </a:lnTo>
                  <a:lnTo>
                    <a:pt x="1840602" y="1996"/>
                  </a:lnTo>
                  <a:lnTo>
                    <a:pt x="1830668" y="0"/>
                  </a:lnTo>
                  <a:close/>
                </a:path>
                <a:path w="4137659" h="5166995">
                  <a:moveTo>
                    <a:pt x="1932318" y="0"/>
                  </a:moveTo>
                  <a:lnTo>
                    <a:pt x="1922429" y="1996"/>
                  </a:lnTo>
                  <a:lnTo>
                    <a:pt x="1914356" y="7439"/>
                  </a:lnTo>
                  <a:lnTo>
                    <a:pt x="1908914" y="15513"/>
                  </a:lnTo>
                  <a:lnTo>
                    <a:pt x="1906918" y="25400"/>
                  </a:lnTo>
                  <a:lnTo>
                    <a:pt x="1908915" y="35286"/>
                  </a:lnTo>
                  <a:lnTo>
                    <a:pt x="1914362" y="43360"/>
                  </a:lnTo>
                  <a:lnTo>
                    <a:pt x="1922451" y="48803"/>
                  </a:lnTo>
                  <a:lnTo>
                    <a:pt x="1932369" y="50800"/>
                  </a:lnTo>
                  <a:lnTo>
                    <a:pt x="1942253" y="48803"/>
                  </a:lnTo>
                  <a:lnTo>
                    <a:pt x="1950327" y="43360"/>
                  </a:lnTo>
                  <a:lnTo>
                    <a:pt x="1955772" y="35286"/>
                  </a:lnTo>
                  <a:lnTo>
                    <a:pt x="1957769" y="25400"/>
                  </a:lnTo>
                  <a:lnTo>
                    <a:pt x="1955772" y="15513"/>
                  </a:lnTo>
                  <a:lnTo>
                    <a:pt x="1950327" y="7439"/>
                  </a:lnTo>
                  <a:lnTo>
                    <a:pt x="1942253" y="1996"/>
                  </a:lnTo>
                  <a:lnTo>
                    <a:pt x="1932318" y="0"/>
                  </a:lnTo>
                  <a:close/>
                </a:path>
                <a:path w="4137659" h="5166995">
                  <a:moveTo>
                    <a:pt x="2033969" y="0"/>
                  </a:moveTo>
                  <a:lnTo>
                    <a:pt x="2024080" y="1996"/>
                  </a:lnTo>
                  <a:lnTo>
                    <a:pt x="2016007" y="7439"/>
                  </a:lnTo>
                  <a:lnTo>
                    <a:pt x="2010565" y="15513"/>
                  </a:lnTo>
                  <a:lnTo>
                    <a:pt x="2008569" y="25400"/>
                  </a:lnTo>
                  <a:lnTo>
                    <a:pt x="2010565" y="35286"/>
                  </a:lnTo>
                  <a:lnTo>
                    <a:pt x="2016013" y="43360"/>
                  </a:lnTo>
                  <a:lnTo>
                    <a:pt x="2024102" y="48803"/>
                  </a:lnTo>
                  <a:lnTo>
                    <a:pt x="2034020" y="50800"/>
                  </a:lnTo>
                  <a:lnTo>
                    <a:pt x="2043904" y="48803"/>
                  </a:lnTo>
                  <a:lnTo>
                    <a:pt x="2051978" y="43360"/>
                  </a:lnTo>
                  <a:lnTo>
                    <a:pt x="2057423" y="35286"/>
                  </a:lnTo>
                  <a:lnTo>
                    <a:pt x="2059420" y="25400"/>
                  </a:lnTo>
                  <a:lnTo>
                    <a:pt x="2057423" y="15513"/>
                  </a:lnTo>
                  <a:lnTo>
                    <a:pt x="2051978" y="7439"/>
                  </a:lnTo>
                  <a:lnTo>
                    <a:pt x="2043904" y="1996"/>
                  </a:lnTo>
                  <a:lnTo>
                    <a:pt x="2033969" y="0"/>
                  </a:lnTo>
                  <a:close/>
                </a:path>
                <a:path w="4137659" h="5166995">
                  <a:moveTo>
                    <a:pt x="2135620" y="0"/>
                  </a:moveTo>
                  <a:lnTo>
                    <a:pt x="2125731" y="1996"/>
                  </a:lnTo>
                  <a:lnTo>
                    <a:pt x="2117658" y="7439"/>
                  </a:lnTo>
                  <a:lnTo>
                    <a:pt x="2112215" y="15513"/>
                  </a:lnTo>
                  <a:lnTo>
                    <a:pt x="2110220" y="25400"/>
                  </a:lnTo>
                  <a:lnTo>
                    <a:pt x="2112216" y="35286"/>
                  </a:lnTo>
                  <a:lnTo>
                    <a:pt x="2117664" y="43360"/>
                  </a:lnTo>
                  <a:lnTo>
                    <a:pt x="2125752" y="48803"/>
                  </a:lnTo>
                  <a:lnTo>
                    <a:pt x="2135671" y="50800"/>
                  </a:lnTo>
                  <a:lnTo>
                    <a:pt x="2145555" y="48803"/>
                  </a:lnTo>
                  <a:lnTo>
                    <a:pt x="2153629" y="43360"/>
                  </a:lnTo>
                  <a:lnTo>
                    <a:pt x="2159074" y="35286"/>
                  </a:lnTo>
                  <a:lnTo>
                    <a:pt x="2161071" y="25400"/>
                  </a:lnTo>
                  <a:lnTo>
                    <a:pt x="2159074" y="15513"/>
                  </a:lnTo>
                  <a:lnTo>
                    <a:pt x="2153629" y="7439"/>
                  </a:lnTo>
                  <a:lnTo>
                    <a:pt x="2145555" y="1996"/>
                  </a:lnTo>
                  <a:lnTo>
                    <a:pt x="2135620" y="0"/>
                  </a:lnTo>
                  <a:close/>
                </a:path>
                <a:path w="4137659" h="5166995">
                  <a:moveTo>
                    <a:pt x="2237271" y="0"/>
                  </a:moveTo>
                  <a:lnTo>
                    <a:pt x="2227382" y="1996"/>
                  </a:lnTo>
                  <a:lnTo>
                    <a:pt x="2219308" y="7439"/>
                  </a:lnTo>
                  <a:lnTo>
                    <a:pt x="2213866" y="15513"/>
                  </a:lnTo>
                  <a:lnTo>
                    <a:pt x="2211871" y="25400"/>
                  </a:lnTo>
                  <a:lnTo>
                    <a:pt x="2213867" y="35286"/>
                  </a:lnTo>
                  <a:lnTo>
                    <a:pt x="2219315" y="43360"/>
                  </a:lnTo>
                  <a:lnTo>
                    <a:pt x="2227403" y="48803"/>
                  </a:lnTo>
                  <a:lnTo>
                    <a:pt x="2237322" y="50800"/>
                  </a:lnTo>
                  <a:lnTo>
                    <a:pt x="2247205" y="48803"/>
                  </a:lnTo>
                  <a:lnTo>
                    <a:pt x="2255279" y="43360"/>
                  </a:lnTo>
                  <a:lnTo>
                    <a:pt x="2260725" y="35286"/>
                  </a:lnTo>
                  <a:lnTo>
                    <a:pt x="2262722" y="25400"/>
                  </a:lnTo>
                  <a:lnTo>
                    <a:pt x="2260725" y="15513"/>
                  </a:lnTo>
                  <a:lnTo>
                    <a:pt x="2255279" y="7439"/>
                  </a:lnTo>
                  <a:lnTo>
                    <a:pt x="2247205" y="1996"/>
                  </a:lnTo>
                  <a:lnTo>
                    <a:pt x="2237271" y="0"/>
                  </a:lnTo>
                  <a:close/>
                </a:path>
                <a:path w="4137659" h="5166995">
                  <a:moveTo>
                    <a:pt x="2338922" y="0"/>
                  </a:moveTo>
                  <a:lnTo>
                    <a:pt x="2329033" y="1996"/>
                  </a:lnTo>
                  <a:lnTo>
                    <a:pt x="2320959" y="7439"/>
                  </a:lnTo>
                  <a:lnTo>
                    <a:pt x="2315517" y="15513"/>
                  </a:lnTo>
                  <a:lnTo>
                    <a:pt x="2313522" y="25400"/>
                  </a:lnTo>
                  <a:lnTo>
                    <a:pt x="2315518" y="35286"/>
                  </a:lnTo>
                  <a:lnTo>
                    <a:pt x="2320965" y="43360"/>
                  </a:lnTo>
                  <a:lnTo>
                    <a:pt x="2329054" y="48803"/>
                  </a:lnTo>
                  <a:lnTo>
                    <a:pt x="2338972" y="50800"/>
                  </a:lnTo>
                  <a:lnTo>
                    <a:pt x="2348856" y="48803"/>
                  </a:lnTo>
                  <a:lnTo>
                    <a:pt x="2356930" y="43360"/>
                  </a:lnTo>
                  <a:lnTo>
                    <a:pt x="2362375" y="35286"/>
                  </a:lnTo>
                  <a:lnTo>
                    <a:pt x="2364372" y="25400"/>
                  </a:lnTo>
                  <a:lnTo>
                    <a:pt x="2362375" y="15513"/>
                  </a:lnTo>
                  <a:lnTo>
                    <a:pt x="2356930" y="7439"/>
                  </a:lnTo>
                  <a:lnTo>
                    <a:pt x="2348856" y="1996"/>
                  </a:lnTo>
                  <a:lnTo>
                    <a:pt x="2338922" y="0"/>
                  </a:lnTo>
                  <a:close/>
                </a:path>
                <a:path w="4137659" h="5166995">
                  <a:moveTo>
                    <a:pt x="2440572" y="0"/>
                  </a:moveTo>
                  <a:lnTo>
                    <a:pt x="2430683" y="1996"/>
                  </a:lnTo>
                  <a:lnTo>
                    <a:pt x="2422610" y="7439"/>
                  </a:lnTo>
                  <a:lnTo>
                    <a:pt x="2417168" y="15513"/>
                  </a:lnTo>
                  <a:lnTo>
                    <a:pt x="2415172" y="25400"/>
                  </a:lnTo>
                  <a:lnTo>
                    <a:pt x="2417169" y="35286"/>
                  </a:lnTo>
                  <a:lnTo>
                    <a:pt x="2422616" y="43360"/>
                  </a:lnTo>
                  <a:lnTo>
                    <a:pt x="2430705" y="48803"/>
                  </a:lnTo>
                  <a:lnTo>
                    <a:pt x="2440623" y="50800"/>
                  </a:lnTo>
                  <a:lnTo>
                    <a:pt x="2450507" y="48803"/>
                  </a:lnTo>
                  <a:lnTo>
                    <a:pt x="2458581" y="43360"/>
                  </a:lnTo>
                  <a:lnTo>
                    <a:pt x="2464026" y="35286"/>
                  </a:lnTo>
                  <a:lnTo>
                    <a:pt x="2466023" y="25400"/>
                  </a:lnTo>
                  <a:lnTo>
                    <a:pt x="2464026" y="15513"/>
                  </a:lnTo>
                  <a:lnTo>
                    <a:pt x="2458581" y="7439"/>
                  </a:lnTo>
                  <a:lnTo>
                    <a:pt x="2450507" y="1996"/>
                  </a:lnTo>
                  <a:lnTo>
                    <a:pt x="2440572" y="0"/>
                  </a:lnTo>
                  <a:close/>
                </a:path>
                <a:path w="4137659" h="5166995">
                  <a:moveTo>
                    <a:pt x="2542223" y="0"/>
                  </a:moveTo>
                  <a:lnTo>
                    <a:pt x="2532334" y="1996"/>
                  </a:lnTo>
                  <a:lnTo>
                    <a:pt x="2524261" y="7439"/>
                  </a:lnTo>
                  <a:lnTo>
                    <a:pt x="2518819" y="15513"/>
                  </a:lnTo>
                  <a:lnTo>
                    <a:pt x="2516823" y="25400"/>
                  </a:lnTo>
                  <a:lnTo>
                    <a:pt x="2518819" y="35286"/>
                  </a:lnTo>
                  <a:lnTo>
                    <a:pt x="2524267" y="43360"/>
                  </a:lnTo>
                  <a:lnTo>
                    <a:pt x="2532356" y="48803"/>
                  </a:lnTo>
                  <a:lnTo>
                    <a:pt x="2542274" y="50800"/>
                  </a:lnTo>
                  <a:lnTo>
                    <a:pt x="2552158" y="48803"/>
                  </a:lnTo>
                  <a:lnTo>
                    <a:pt x="2560232" y="43360"/>
                  </a:lnTo>
                  <a:lnTo>
                    <a:pt x="2565677" y="35286"/>
                  </a:lnTo>
                  <a:lnTo>
                    <a:pt x="2567674" y="25400"/>
                  </a:lnTo>
                  <a:lnTo>
                    <a:pt x="2565677" y="15513"/>
                  </a:lnTo>
                  <a:lnTo>
                    <a:pt x="2560232" y="7439"/>
                  </a:lnTo>
                  <a:lnTo>
                    <a:pt x="2552158" y="1996"/>
                  </a:lnTo>
                  <a:lnTo>
                    <a:pt x="2542223" y="0"/>
                  </a:lnTo>
                  <a:close/>
                </a:path>
                <a:path w="4137659" h="5166995">
                  <a:moveTo>
                    <a:pt x="2643874" y="0"/>
                  </a:moveTo>
                  <a:lnTo>
                    <a:pt x="2633985" y="1996"/>
                  </a:lnTo>
                  <a:lnTo>
                    <a:pt x="2625912" y="7439"/>
                  </a:lnTo>
                  <a:lnTo>
                    <a:pt x="2620469" y="15513"/>
                  </a:lnTo>
                  <a:lnTo>
                    <a:pt x="2618474" y="25400"/>
                  </a:lnTo>
                  <a:lnTo>
                    <a:pt x="2620470" y="35286"/>
                  </a:lnTo>
                  <a:lnTo>
                    <a:pt x="2625918" y="43360"/>
                  </a:lnTo>
                  <a:lnTo>
                    <a:pt x="2634006" y="48803"/>
                  </a:lnTo>
                  <a:lnTo>
                    <a:pt x="2643925" y="50800"/>
                  </a:lnTo>
                  <a:lnTo>
                    <a:pt x="2653809" y="48803"/>
                  </a:lnTo>
                  <a:lnTo>
                    <a:pt x="2661883" y="43360"/>
                  </a:lnTo>
                  <a:lnTo>
                    <a:pt x="2667328" y="35286"/>
                  </a:lnTo>
                  <a:lnTo>
                    <a:pt x="2669325" y="25400"/>
                  </a:lnTo>
                  <a:lnTo>
                    <a:pt x="2667328" y="15513"/>
                  </a:lnTo>
                  <a:lnTo>
                    <a:pt x="2661883" y="7439"/>
                  </a:lnTo>
                  <a:lnTo>
                    <a:pt x="2653809" y="1996"/>
                  </a:lnTo>
                  <a:lnTo>
                    <a:pt x="2643874" y="0"/>
                  </a:lnTo>
                  <a:close/>
                </a:path>
                <a:path w="4137659" h="5166995">
                  <a:moveTo>
                    <a:pt x="2745525" y="0"/>
                  </a:moveTo>
                  <a:lnTo>
                    <a:pt x="2735636" y="1996"/>
                  </a:lnTo>
                  <a:lnTo>
                    <a:pt x="2727562" y="7439"/>
                  </a:lnTo>
                  <a:lnTo>
                    <a:pt x="2722120" y="15513"/>
                  </a:lnTo>
                  <a:lnTo>
                    <a:pt x="2720125" y="25400"/>
                  </a:lnTo>
                  <a:lnTo>
                    <a:pt x="2722121" y="35286"/>
                  </a:lnTo>
                  <a:lnTo>
                    <a:pt x="2727569" y="43360"/>
                  </a:lnTo>
                  <a:lnTo>
                    <a:pt x="2735657" y="48803"/>
                  </a:lnTo>
                  <a:lnTo>
                    <a:pt x="2745576" y="50800"/>
                  </a:lnTo>
                  <a:lnTo>
                    <a:pt x="2755459" y="48803"/>
                  </a:lnTo>
                  <a:lnTo>
                    <a:pt x="2763533" y="43360"/>
                  </a:lnTo>
                  <a:lnTo>
                    <a:pt x="2768979" y="35286"/>
                  </a:lnTo>
                  <a:lnTo>
                    <a:pt x="2770976" y="25400"/>
                  </a:lnTo>
                  <a:lnTo>
                    <a:pt x="2768979" y="15513"/>
                  </a:lnTo>
                  <a:lnTo>
                    <a:pt x="2763533" y="7439"/>
                  </a:lnTo>
                  <a:lnTo>
                    <a:pt x="2755459" y="1996"/>
                  </a:lnTo>
                  <a:lnTo>
                    <a:pt x="2745525" y="0"/>
                  </a:lnTo>
                  <a:close/>
                </a:path>
                <a:path w="4137659" h="5166995">
                  <a:moveTo>
                    <a:pt x="2847176" y="0"/>
                  </a:moveTo>
                  <a:lnTo>
                    <a:pt x="2837287" y="1996"/>
                  </a:lnTo>
                  <a:lnTo>
                    <a:pt x="2829213" y="7439"/>
                  </a:lnTo>
                  <a:lnTo>
                    <a:pt x="2823771" y="15513"/>
                  </a:lnTo>
                  <a:lnTo>
                    <a:pt x="2821776" y="25400"/>
                  </a:lnTo>
                  <a:lnTo>
                    <a:pt x="2823772" y="35286"/>
                  </a:lnTo>
                  <a:lnTo>
                    <a:pt x="2829219" y="43360"/>
                  </a:lnTo>
                  <a:lnTo>
                    <a:pt x="2837308" y="48803"/>
                  </a:lnTo>
                  <a:lnTo>
                    <a:pt x="2847226" y="50800"/>
                  </a:lnTo>
                  <a:lnTo>
                    <a:pt x="2857110" y="48803"/>
                  </a:lnTo>
                  <a:lnTo>
                    <a:pt x="2865184" y="43360"/>
                  </a:lnTo>
                  <a:lnTo>
                    <a:pt x="2870629" y="35286"/>
                  </a:lnTo>
                  <a:lnTo>
                    <a:pt x="2872626" y="25400"/>
                  </a:lnTo>
                  <a:lnTo>
                    <a:pt x="2870629" y="15513"/>
                  </a:lnTo>
                  <a:lnTo>
                    <a:pt x="2865184" y="7439"/>
                  </a:lnTo>
                  <a:lnTo>
                    <a:pt x="2857110" y="1996"/>
                  </a:lnTo>
                  <a:lnTo>
                    <a:pt x="2847176" y="0"/>
                  </a:lnTo>
                  <a:close/>
                </a:path>
                <a:path w="4137659" h="5166995">
                  <a:moveTo>
                    <a:pt x="2948826" y="0"/>
                  </a:moveTo>
                  <a:lnTo>
                    <a:pt x="2938937" y="1996"/>
                  </a:lnTo>
                  <a:lnTo>
                    <a:pt x="2930864" y="7439"/>
                  </a:lnTo>
                  <a:lnTo>
                    <a:pt x="2925422" y="15513"/>
                  </a:lnTo>
                  <a:lnTo>
                    <a:pt x="2923426" y="25400"/>
                  </a:lnTo>
                  <a:lnTo>
                    <a:pt x="2925423" y="35286"/>
                  </a:lnTo>
                  <a:lnTo>
                    <a:pt x="2930870" y="43360"/>
                  </a:lnTo>
                  <a:lnTo>
                    <a:pt x="2938959" y="48803"/>
                  </a:lnTo>
                  <a:lnTo>
                    <a:pt x="2948877" y="50800"/>
                  </a:lnTo>
                  <a:lnTo>
                    <a:pt x="2958761" y="48803"/>
                  </a:lnTo>
                  <a:lnTo>
                    <a:pt x="2966835" y="43360"/>
                  </a:lnTo>
                  <a:lnTo>
                    <a:pt x="2972280" y="35286"/>
                  </a:lnTo>
                  <a:lnTo>
                    <a:pt x="2974277" y="25400"/>
                  </a:lnTo>
                  <a:lnTo>
                    <a:pt x="2972280" y="15513"/>
                  </a:lnTo>
                  <a:lnTo>
                    <a:pt x="2966835" y="7439"/>
                  </a:lnTo>
                  <a:lnTo>
                    <a:pt x="2958761" y="1996"/>
                  </a:lnTo>
                  <a:lnTo>
                    <a:pt x="2948826" y="0"/>
                  </a:lnTo>
                  <a:close/>
                </a:path>
                <a:path w="4137659" h="5166995">
                  <a:moveTo>
                    <a:pt x="3050477" y="0"/>
                  </a:moveTo>
                  <a:lnTo>
                    <a:pt x="3040588" y="1996"/>
                  </a:lnTo>
                  <a:lnTo>
                    <a:pt x="3032515" y="7439"/>
                  </a:lnTo>
                  <a:lnTo>
                    <a:pt x="3027073" y="15513"/>
                  </a:lnTo>
                  <a:lnTo>
                    <a:pt x="3025077" y="25400"/>
                  </a:lnTo>
                  <a:lnTo>
                    <a:pt x="3027073" y="35286"/>
                  </a:lnTo>
                  <a:lnTo>
                    <a:pt x="3032521" y="43360"/>
                  </a:lnTo>
                  <a:lnTo>
                    <a:pt x="3040610" y="48803"/>
                  </a:lnTo>
                  <a:lnTo>
                    <a:pt x="3050528" y="50800"/>
                  </a:lnTo>
                  <a:lnTo>
                    <a:pt x="3060412" y="48803"/>
                  </a:lnTo>
                  <a:lnTo>
                    <a:pt x="3068486" y="43360"/>
                  </a:lnTo>
                  <a:lnTo>
                    <a:pt x="3073931" y="35286"/>
                  </a:lnTo>
                  <a:lnTo>
                    <a:pt x="3075928" y="25400"/>
                  </a:lnTo>
                  <a:lnTo>
                    <a:pt x="3073931" y="15513"/>
                  </a:lnTo>
                  <a:lnTo>
                    <a:pt x="3068486" y="7439"/>
                  </a:lnTo>
                  <a:lnTo>
                    <a:pt x="3060412" y="1996"/>
                  </a:lnTo>
                  <a:lnTo>
                    <a:pt x="3050477" y="0"/>
                  </a:lnTo>
                  <a:close/>
                </a:path>
                <a:path w="4137659" h="5166995">
                  <a:moveTo>
                    <a:pt x="3152128" y="0"/>
                  </a:moveTo>
                  <a:lnTo>
                    <a:pt x="3142239" y="1996"/>
                  </a:lnTo>
                  <a:lnTo>
                    <a:pt x="3134166" y="7439"/>
                  </a:lnTo>
                  <a:lnTo>
                    <a:pt x="3128723" y="15513"/>
                  </a:lnTo>
                  <a:lnTo>
                    <a:pt x="3126728" y="25400"/>
                  </a:lnTo>
                  <a:lnTo>
                    <a:pt x="3128724" y="35286"/>
                  </a:lnTo>
                  <a:lnTo>
                    <a:pt x="3134172" y="43360"/>
                  </a:lnTo>
                  <a:lnTo>
                    <a:pt x="3142260" y="48803"/>
                  </a:lnTo>
                  <a:lnTo>
                    <a:pt x="3152179" y="50800"/>
                  </a:lnTo>
                  <a:lnTo>
                    <a:pt x="3162063" y="48803"/>
                  </a:lnTo>
                  <a:lnTo>
                    <a:pt x="3170137" y="43360"/>
                  </a:lnTo>
                  <a:lnTo>
                    <a:pt x="3175582" y="35286"/>
                  </a:lnTo>
                  <a:lnTo>
                    <a:pt x="3177579" y="25400"/>
                  </a:lnTo>
                  <a:lnTo>
                    <a:pt x="3175582" y="15513"/>
                  </a:lnTo>
                  <a:lnTo>
                    <a:pt x="3170137" y="7439"/>
                  </a:lnTo>
                  <a:lnTo>
                    <a:pt x="3162063" y="1996"/>
                  </a:lnTo>
                  <a:lnTo>
                    <a:pt x="3152128" y="0"/>
                  </a:lnTo>
                  <a:close/>
                </a:path>
                <a:path w="4137659" h="5166995">
                  <a:moveTo>
                    <a:pt x="3253779" y="0"/>
                  </a:moveTo>
                  <a:lnTo>
                    <a:pt x="3243890" y="1996"/>
                  </a:lnTo>
                  <a:lnTo>
                    <a:pt x="3235816" y="7439"/>
                  </a:lnTo>
                  <a:lnTo>
                    <a:pt x="3230374" y="15513"/>
                  </a:lnTo>
                  <a:lnTo>
                    <a:pt x="3228379" y="25400"/>
                  </a:lnTo>
                  <a:lnTo>
                    <a:pt x="3230375" y="35286"/>
                  </a:lnTo>
                  <a:lnTo>
                    <a:pt x="3235823" y="43360"/>
                  </a:lnTo>
                  <a:lnTo>
                    <a:pt x="3243911" y="48803"/>
                  </a:lnTo>
                  <a:lnTo>
                    <a:pt x="3253830" y="50800"/>
                  </a:lnTo>
                  <a:lnTo>
                    <a:pt x="3263713" y="48803"/>
                  </a:lnTo>
                  <a:lnTo>
                    <a:pt x="3271787" y="43360"/>
                  </a:lnTo>
                  <a:lnTo>
                    <a:pt x="3277233" y="35286"/>
                  </a:lnTo>
                  <a:lnTo>
                    <a:pt x="3279230" y="25400"/>
                  </a:lnTo>
                  <a:lnTo>
                    <a:pt x="3277233" y="15513"/>
                  </a:lnTo>
                  <a:lnTo>
                    <a:pt x="3271787" y="7439"/>
                  </a:lnTo>
                  <a:lnTo>
                    <a:pt x="3263713" y="1996"/>
                  </a:lnTo>
                  <a:lnTo>
                    <a:pt x="3253779" y="0"/>
                  </a:lnTo>
                  <a:close/>
                </a:path>
                <a:path w="4137659" h="5166995">
                  <a:moveTo>
                    <a:pt x="3355430" y="0"/>
                  </a:moveTo>
                  <a:lnTo>
                    <a:pt x="3345541" y="1996"/>
                  </a:lnTo>
                  <a:lnTo>
                    <a:pt x="3337467" y="7439"/>
                  </a:lnTo>
                  <a:lnTo>
                    <a:pt x="3332025" y="15513"/>
                  </a:lnTo>
                  <a:lnTo>
                    <a:pt x="3330030" y="25400"/>
                  </a:lnTo>
                  <a:lnTo>
                    <a:pt x="3332026" y="35286"/>
                  </a:lnTo>
                  <a:lnTo>
                    <a:pt x="3337473" y="43360"/>
                  </a:lnTo>
                  <a:lnTo>
                    <a:pt x="3345562" y="48803"/>
                  </a:lnTo>
                  <a:lnTo>
                    <a:pt x="3355480" y="50800"/>
                  </a:lnTo>
                  <a:lnTo>
                    <a:pt x="3365364" y="48803"/>
                  </a:lnTo>
                  <a:lnTo>
                    <a:pt x="3373438" y="43360"/>
                  </a:lnTo>
                  <a:lnTo>
                    <a:pt x="3378883" y="35286"/>
                  </a:lnTo>
                  <a:lnTo>
                    <a:pt x="3380880" y="25400"/>
                  </a:lnTo>
                  <a:lnTo>
                    <a:pt x="3378883" y="15513"/>
                  </a:lnTo>
                  <a:lnTo>
                    <a:pt x="3373438" y="7439"/>
                  </a:lnTo>
                  <a:lnTo>
                    <a:pt x="3365364" y="1996"/>
                  </a:lnTo>
                  <a:lnTo>
                    <a:pt x="3355430" y="0"/>
                  </a:lnTo>
                  <a:close/>
                </a:path>
                <a:path w="4137659" h="5166995">
                  <a:moveTo>
                    <a:pt x="3457080" y="0"/>
                  </a:moveTo>
                  <a:lnTo>
                    <a:pt x="3447191" y="1996"/>
                  </a:lnTo>
                  <a:lnTo>
                    <a:pt x="3439118" y="7439"/>
                  </a:lnTo>
                  <a:lnTo>
                    <a:pt x="3433676" y="15513"/>
                  </a:lnTo>
                  <a:lnTo>
                    <a:pt x="3431680" y="25400"/>
                  </a:lnTo>
                  <a:lnTo>
                    <a:pt x="3433677" y="35286"/>
                  </a:lnTo>
                  <a:lnTo>
                    <a:pt x="3439124" y="43360"/>
                  </a:lnTo>
                  <a:lnTo>
                    <a:pt x="3447213" y="48803"/>
                  </a:lnTo>
                  <a:lnTo>
                    <a:pt x="3457131" y="50800"/>
                  </a:lnTo>
                  <a:lnTo>
                    <a:pt x="3467015" y="48803"/>
                  </a:lnTo>
                  <a:lnTo>
                    <a:pt x="3475089" y="43360"/>
                  </a:lnTo>
                  <a:lnTo>
                    <a:pt x="3480534" y="35286"/>
                  </a:lnTo>
                  <a:lnTo>
                    <a:pt x="3482531" y="25400"/>
                  </a:lnTo>
                  <a:lnTo>
                    <a:pt x="3480534" y="15513"/>
                  </a:lnTo>
                  <a:lnTo>
                    <a:pt x="3475089" y="7439"/>
                  </a:lnTo>
                  <a:lnTo>
                    <a:pt x="3467015" y="1996"/>
                  </a:lnTo>
                  <a:lnTo>
                    <a:pt x="3457080" y="0"/>
                  </a:lnTo>
                  <a:close/>
                </a:path>
                <a:path w="4137659" h="5166995">
                  <a:moveTo>
                    <a:pt x="3558731" y="0"/>
                  </a:moveTo>
                  <a:lnTo>
                    <a:pt x="3548842" y="1996"/>
                  </a:lnTo>
                  <a:lnTo>
                    <a:pt x="3540769" y="7439"/>
                  </a:lnTo>
                  <a:lnTo>
                    <a:pt x="3535327" y="15513"/>
                  </a:lnTo>
                  <a:lnTo>
                    <a:pt x="3533331" y="25400"/>
                  </a:lnTo>
                  <a:lnTo>
                    <a:pt x="3535327" y="35286"/>
                  </a:lnTo>
                  <a:lnTo>
                    <a:pt x="3540775" y="43360"/>
                  </a:lnTo>
                  <a:lnTo>
                    <a:pt x="3548864" y="48803"/>
                  </a:lnTo>
                  <a:lnTo>
                    <a:pt x="3558782" y="50800"/>
                  </a:lnTo>
                  <a:lnTo>
                    <a:pt x="3568666" y="48803"/>
                  </a:lnTo>
                  <a:lnTo>
                    <a:pt x="3576740" y="43360"/>
                  </a:lnTo>
                  <a:lnTo>
                    <a:pt x="3582185" y="35286"/>
                  </a:lnTo>
                  <a:lnTo>
                    <a:pt x="3584182" y="25400"/>
                  </a:lnTo>
                  <a:lnTo>
                    <a:pt x="3582185" y="15513"/>
                  </a:lnTo>
                  <a:lnTo>
                    <a:pt x="3576740" y="7439"/>
                  </a:lnTo>
                  <a:lnTo>
                    <a:pt x="3568666" y="1996"/>
                  </a:lnTo>
                  <a:lnTo>
                    <a:pt x="3558731" y="0"/>
                  </a:lnTo>
                  <a:close/>
                </a:path>
                <a:path w="4137659" h="5166995">
                  <a:moveTo>
                    <a:pt x="3660382" y="0"/>
                  </a:moveTo>
                  <a:lnTo>
                    <a:pt x="3650493" y="1996"/>
                  </a:lnTo>
                  <a:lnTo>
                    <a:pt x="3642420" y="7439"/>
                  </a:lnTo>
                  <a:lnTo>
                    <a:pt x="3636977" y="15513"/>
                  </a:lnTo>
                  <a:lnTo>
                    <a:pt x="3634982" y="25400"/>
                  </a:lnTo>
                  <a:lnTo>
                    <a:pt x="3636978" y="35286"/>
                  </a:lnTo>
                  <a:lnTo>
                    <a:pt x="3642426" y="43360"/>
                  </a:lnTo>
                  <a:lnTo>
                    <a:pt x="3650514" y="48803"/>
                  </a:lnTo>
                  <a:lnTo>
                    <a:pt x="3660433" y="50800"/>
                  </a:lnTo>
                  <a:lnTo>
                    <a:pt x="3670317" y="48803"/>
                  </a:lnTo>
                  <a:lnTo>
                    <a:pt x="3678391" y="43360"/>
                  </a:lnTo>
                  <a:lnTo>
                    <a:pt x="3683836" y="35286"/>
                  </a:lnTo>
                  <a:lnTo>
                    <a:pt x="3685833" y="25400"/>
                  </a:lnTo>
                  <a:lnTo>
                    <a:pt x="3683836" y="15513"/>
                  </a:lnTo>
                  <a:lnTo>
                    <a:pt x="3678391" y="7439"/>
                  </a:lnTo>
                  <a:lnTo>
                    <a:pt x="3670317" y="1996"/>
                  </a:lnTo>
                  <a:lnTo>
                    <a:pt x="3660382" y="0"/>
                  </a:lnTo>
                  <a:close/>
                </a:path>
                <a:path w="4137659" h="5166995">
                  <a:moveTo>
                    <a:pt x="3762033" y="0"/>
                  </a:moveTo>
                  <a:lnTo>
                    <a:pt x="3752144" y="1996"/>
                  </a:lnTo>
                  <a:lnTo>
                    <a:pt x="3744070" y="7439"/>
                  </a:lnTo>
                  <a:lnTo>
                    <a:pt x="3738628" y="15513"/>
                  </a:lnTo>
                  <a:lnTo>
                    <a:pt x="3736633" y="25400"/>
                  </a:lnTo>
                  <a:lnTo>
                    <a:pt x="3738629" y="35286"/>
                  </a:lnTo>
                  <a:lnTo>
                    <a:pt x="3744077" y="43360"/>
                  </a:lnTo>
                  <a:lnTo>
                    <a:pt x="3752165" y="48803"/>
                  </a:lnTo>
                  <a:lnTo>
                    <a:pt x="3762084" y="50800"/>
                  </a:lnTo>
                  <a:lnTo>
                    <a:pt x="3771967" y="48803"/>
                  </a:lnTo>
                  <a:lnTo>
                    <a:pt x="3780041" y="43360"/>
                  </a:lnTo>
                  <a:lnTo>
                    <a:pt x="3785487" y="35286"/>
                  </a:lnTo>
                  <a:lnTo>
                    <a:pt x="3787484" y="25400"/>
                  </a:lnTo>
                  <a:lnTo>
                    <a:pt x="3785487" y="15513"/>
                  </a:lnTo>
                  <a:lnTo>
                    <a:pt x="3780041" y="7439"/>
                  </a:lnTo>
                  <a:lnTo>
                    <a:pt x="3771967" y="1996"/>
                  </a:lnTo>
                  <a:lnTo>
                    <a:pt x="3762033" y="0"/>
                  </a:lnTo>
                  <a:close/>
                </a:path>
                <a:path w="4137659" h="5166995">
                  <a:moveTo>
                    <a:pt x="3859129" y="9893"/>
                  </a:moveTo>
                  <a:lnTo>
                    <a:pt x="3849958" y="13157"/>
                  </a:lnTo>
                  <a:lnTo>
                    <a:pt x="3842678" y="19623"/>
                  </a:lnTo>
                  <a:lnTo>
                    <a:pt x="3838284" y="28703"/>
                  </a:lnTo>
                  <a:lnTo>
                    <a:pt x="3837756" y="38775"/>
                  </a:lnTo>
                  <a:lnTo>
                    <a:pt x="3841022" y="47951"/>
                  </a:lnTo>
                  <a:lnTo>
                    <a:pt x="3847501" y="55236"/>
                  </a:lnTo>
                  <a:lnTo>
                    <a:pt x="3856610" y="59636"/>
                  </a:lnTo>
                  <a:lnTo>
                    <a:pt x="3866683" y="60163"/>
                  </a:lnTo>
                  <a:lnTo>
                    <a:pt x="3875858" y="56899"/>
                  </a:lnTo>
                  <a:lnTo>
                    <a:pt x="3883140" y="50433"/>
                  </a:lnTo>
                  <a:lnTo>
                    <a:pt x="3887534" y="41353"/>
                  </a:lnTo>
                  <a:lnTo>
                    <a:pt x="3888061" y="31281"/>
                  </a:lnTo>
                  <a:lnTo>
                    <a:pt x="3884796" y="22107"/>
                  </a:lnTo>
                  <a:lnTo>
                    <a:pt x="3878328" y="14826"/>
                  </a:lnTo>
                  <a:lnTo>
                    <a:pt x="3869195" y="10420"/>
                  </a:lnTo>
                  <a:lnTo>
                    <a:pt x="3859129" y="9893"/>
                  </a:lnTo>
                  <a:close/>
                </a:path>
                <a:path w="4137659" h="5166995">
                  <a:moveTo>
                    <a:pt x="3959906" y="48878"/>
                  </a:moveTo>
                  <a:lnTo>
                    <a:pt x="3950179" y="49347"/>
                  </a:lnTo>
                  <a:lnTo>
                    <a:pt x="3941340" y="53428"/>
                  </a:lnTo>
                  <a:lnTo>
                    <a:pt x="3934512" y="60848"/>
                  </a:lnTo>
                  <a:lnTo>
                    <a:pt x="3931092" y="70337"/>
                  </a:lnTo>
                  <a:lnTo>
                    <a:pt x="3931565" y="80066"/>
                  </a:lnTo>
                  <a:lnTo>
                    <a:pt x="3935658" y="88914"/>
                  </a:lnTo>
                  <a:lnTo>
                    <a:pt x="3943097" y="95763"/>
                  </a:lnTo>
                  <a:lnTo>
                    <a:pt x="3952590" y="99182"/>
                  </a:lnTo>
                  <a:lnTo>
                    <a:pt x="3962318" y="98713"/>
                  </a:lnTo>
                  <a:lnTo>
                    <a:pt x="3971161" y="94631"/>
                  </a:lnTo>
                  <a:lnTo>
                    <a:pt x="3977996" y="87212"/>
                  </a:lnTo>
                  <a:lnTo>
                    <a:pt x="3981411" y="77723"/>
                  </a:lnTo>
                  <a:lnTo>
                    <a:pt x="3980941" y="67997"/>
                  </a:lnTo>
                  <a:lnTo>
                    <a:pt x="3976859" y="59156"/>
                  </a:lnTo>
                  <a:lnTo>
                    <a:pt x="3969398" y="52297"/>
                  </a:lnTo>
                  <a:lnTo>
                    <a:pt x="3959906" y="48878"/>
                  </a:lnTo>
                  <a:close/>
                </a:path>
                <a:path w="4137659" h="5166995">
                  <a:moveTo>
                    <a:pt x="4034415" y="114297"/>
                  </a:moveTo>
                  <a:lnTo>
                    <a:pt x="4024778" y="115710"/>
                  </a:lnTo>
                  <a:lnTo>
                    <a:pt x="4016122" y="120893"/>
                  </a:lnTo>
                  <a:lnTo>
                    <a:pt x="4010162" y="129028"/>
                  </a:lnTo>
                  <a:lnTo>
                    <a:pt x="4007864" y="138494"/>
                  </a:lnTo>
                  <a:lnTo>
                    <a:pt x="4009285" y="148139"/>
                  </a:lnTo>
                  <a:lnTo>
                    <a:pt x="4014483" y="156814"/>
                  </a:lnTo>
                  <a:lnTo>
                    <a:pt x="4022618" y="162778"/>
                  </a:lnTo>
                  <a:lnTo>
                    <a:pt x="4032081" y="165080"/>
                  </a:lnTo>
                  <a:lnTo>
                    <a:pt x="4041717" y="163666"/>
                  </a:lnTo>
                  <a:lnTo>
                    <a:pt x="4050374" y="158483"/>
                  </a:lnTo>
                  <a:lnTo>
                    <a:pt x="4056334" y="150349"/>
                  </a:lnTo>
                  <a:lnTo>
                    <a:pt x="4058635" y="140888"/>
                  </a:lnTo>
                  <a:lnTo>
                    <a:pt x="4057221" y="131254"/>
                  </a:lnTo>
                  <a:lnTo>
                    <a:pt x="4052012" y="122563"/>
                  </a:lnTo>
                  <a:lnTo>
                    <a:pt x="4043877" y="116599"/>
                  </a:lnTo>
                  <a:lnTo>
                    <a:pt x="4034415" y="114297"/>
                  </a:lnTo>
                  <a:close/>
                </a:path>
                <a:path w="4137659" h="5166995">
                  <a:moveTo>
                    <a:pt x="4087788" y="200336"/>
                  </a:moveTo>
                  <a:lnTo>
                    <a:pt x="4077818" y="201867"/>
                  </a:lnTo>
                  <a:lnTo>
                    <a:pt x="4069223" y="207147"/>
                  </a:lnTo>
                  <a:lnTo>
                    <a:pt x="4063517" y="215043"/>
                  </a:lnTo>
                  <a:lnTo>
                    <a:pt x="4061190" y="224512"/>
                  </a:lnTo>
                  <a:lnTo>
                    <a:pt x="4062731" y="234509"/>
                  </a:lnTo>
                  <a:lnTo>
                    <a:pt x="4068014" y="243103"/>
                  </a:lnTo>
                  <a:lnTo>
                    <a:pt x="4075907" y="248808"/>
                  </a:lnTo>
                  <a:lnTo>
                    <a:pt x="4085362" y="251138"/>
                  </a:lnTo>
                  <a:lnTo>
                    <a:pt x="4095332" y="249607"/>
                  </a:lnTo>
                  <a:lnTo>
                    <a:pt x="4103926" y="244328"/>
                  </a:lnTo>
                  <a:lnTo>
                    <a:pt x="4109629" y="236436"/>
                  </a:lnTo>
                  <a:lnTo>
                    <a:pt x="4111955" y="226982"/>
                  </a:lnTo>
                  <a:lnTo>
                    <a:pt x="4110407" y="216965"/>
                  </a:lnTo>
                  <a:lnTo>
                    <a:pt x="4105131" y="208370"/>
                  </a:lnTo>
                  <a:lnTo>
                    <a:pt x="4097241" y="202665"/>
                  </a:lnTo>
                  <a:lnTo>
                    <a:pt x="4087788" y="200336"/>
                  </a:lnTo>
                  <a:close/>
                </a:path>
                <a:path w="4137659" h="5166995">
                  <a:moveTo>
                    <a:pt x="4109200" y="298712"/>
                  </a:moveTo>
                  <a:lnTo>
                    <a:pt x="4099426" y="301193"/>
                  </a:lnTo>
                  <a:lnTo>
                    <a:pt x="4091631" y="307032"/>
                  </a:lnTo>
                  <a:lnTo>
                    <a:pt x="4086592" y="315379"/>
                  </a:lnTo>
                  <a:lnTo>
                    <a:pt x="4085083" y="325382"/>
                  </a:lnTo>
                  <a:lnTo>
                    <a:pt x="4087567" y="335159"/>
                  </a:lnTo>
                  <a:lnTo>
                    <a:pt x="4093401" y="342955"/>
                  </a:lnTo>
                  <a:lnTo>
                    <a:pt x="4101731" y="347994"/>
                  </a:lnTo>
                  <a:lnTo>
                    <a:pt x="4111702" y="349501"/>
                  </a:lnTo>
                  <a:lnTo>
                    <a:pt x="4121484" y="347021"/>
                  </a:lnTo>
                  <a:lnTo>
                    <a:pt x="4129282" y="341187"/>
                  </a:lnTo>
                  <a:lnTo>
                    <a:pt x="4134323" y="332856"/>
                  </a:lnTo>
                  <a:lnTo>
                    <a:pt x="4135832" y="322883"/>
                  </a:lnTo>
                  <a:lnTo>
                    <a:pt x="4133342" y="313055"/>
                  </a:lnTo>
                  <a:lnTo>
                    <a:pt x="4127510" y="305259"/>
                  </a:lnTo>
                  <a:lnTo>
                    <a:pt x="4119178" y="300219"/>
                  </a:lnTo>
                  <a:lnTo>
                    <a:pt x="4109200" y="298712"/>
                  </a:lnTo>
                  <a:close/>
                </a:path>
                <a:path w="4137659" h="5166995">
                  <a:moveTo>
                    <a:pt x="4111854" y="400297"/>
                  </a:moveTo>
                  <a:lnTo>
                    <a:pt x="4101965" y="402294"/>
                  </a:lnTo>
                  <a:lnTo>
                    <a:pt x="4093892" y="407743"/>
                  </a:lnTo>
                  <a:lnTo>
                    <a:pt x="4088450" y="415832"/>
                  </a:lnTo>
                  <a:lnTo>
                    <a:pt x="4086454" y="425748"/>
                  </a:lnTo>
                  <a:lnTo>
                    <a:pt x="4088450" y="435635"/>
                  </a:lnTo>
                  <a:lnTo>
                    <a:pt x="4093892" y="443709"/>
                  </a:lnTo>
                  <a:lnTo>
                    <a:pt x="4101965" y="449152"/>
                  </a:lnTo>
                  <a:lnTo>
                    <a:pt x="4111854" y="451148"/>
                  </a:lnTo>
                  <a:lnTo>
                    <a:pt x="4121744" y="449152"/>
                  </a:lnTo>
                  <a:lnTo>
                    <a:pt x="4129817" y="443709"/>
                  </a:lnTo>
                  <a:lnTo>
                    <a:pt x="4135259" y="435635"/>
                  </a:lnTo>
                  <a:lnTo>
                    <a:pt x="4137254" y="425697"/>
                  </a:lnTo>
                  <a:lnTo>
                    <a:pt x="4135259" y="415810"/>
                  </a:lnTo>
                  <a:lnTo>
                    <a:pt x="4129817" y="407736"/>
                  </a:lnTo>
                  <a:lnTo>
                    <a:pt x="4121744" y="402293"/>
                  </a:lnTo>
                  <a:lnTo>
                    <a:pt x="4111854" y="400297"/>
                  </a:lnTo>
                  <a:close/>
                </a:path>
                <a:path w="4137659" h="5166995">
                  <a:moveTo>
                    <a:pt x="4111854" y="501948"/>
                  </a:moveTo>
                  <a:lnTo>
                    <a:pt x="4101965" y="503945"/>
                  </a:lnTo>
                  <a:lnTo>
                    <a:pt x="4093892" y="509394"/>
                  </a:lnTo>
                  <a:lnTo>
                    <a:pt x="4088450" y="517482"/>
                  </a:lnTo>
                  <a:lnTo>
                    <a:pt x="4086454" y="527399"/>
                  </a:lnTo>
                  <a:lnTo>
                    <a:pt x="4088450" y="537286"/>
                  </a:lnTo>
                  <a:lnTo>
                    <a:pt x="4093892" y="545359"/>
                  </a:lnTo>
                  <a:lnTo>
                    <a:pt x="4101965" y="550803"/>
                  </a:lnTo>
                  <a:lnTo>
                    <a:pt x="4111854" y="552799"/>
                  </a:lnTo>
                  <a:lnTo>
                    <a:pt x="4121744" y="550803"/>
                  </a:lnTo>
                  <a:lnTo>
                    <a:pt x="4129817" y="545359"/>
                  </a:lnTo>
                  <a:lnTo>
                    <a:pt x="4135259" y="537286"/>
                  </a:lnTo>
                  <a:lnTo>
                    <a:pt x="4137254" y="527348"/>
                  </a:lnTo>
                  <a:lnTo>
                    <a:pt x="4135259" y="517461"/>
                  </a:lnTo>
                  <a:lnTo>
                    <a:pt x="4129817" y="509387"/>
                  </a:lnTo>
                  <a:lnTo>
                    <a:pt x="4121744" y="503944"/>
                  </a:lnTo>
                  <a:lnTo>
                    <a:pt x="4111854" y="501948"/>
                  </a:lnTo>
                  <a:close/>
                </a:path>
                <a:path w="4137659" h="5166995">
                  <a:moveTo>
                    <a:pt x="4111854" y="603599"/>
                  </a:moveTo>
                  <a:lnTo>
                    <a:pt x="4101965" y="605596"/>
                  </a:lnTo>
                  <a:lnTo>
                    <a:pt x="4093892" y="611044"/>
                  </a:lnTo>
                  <a:lnTo>
                    <a:pt x="4088450" y="619133"/>
                  </a:lnTo>
                  <a:lnTo>
                    <a:pt x="4086454" y="629050"/>
                  </a:lnTo>
                  <a:lnTo>
                    <a:pt x="4088450" y="638937"/>
                  </a:lnTo>
                  <a:lnTo>
                    <a:pt x="4093892" y="647010"/>
                  </a:lnTo>
                  <a:lnTo>
                    <a:pt x="4101965" y="652454"/>
                  </a:lnTo>
                  <a:lnTo>
                    <a:pt x="4111854" y="654450"/>
                  </a:lnTo>
                  <a:lnTo>
                    <a:pt x="4121744" y="652454"/>
                  </a:lnTo>
                  <a:lnTo>
                    <a:pt x="4129817" y="647010"/>
                  </a:lnTo>
                  <a:lnTo>
                    <a:pt x="4135259" y="638937"/>
                  </a:lnTo>
                  <a:lnTo>
                    <a:pt x="4137254" y="628999"/>
                  </a:lnTo>
                  <a:lnTo>
                    <a:pt x="4135259" y="619112"/>
                  </a:lnTo>
                  <a:lnTo>
                    <a:pt x="4129817" y="611038"/>
                  </a:lnTo>
                  <a:lnTo>
                    <a:pt x="4121744" y="605595"/>
                  </a:lnTo>
                  <a:lnTo>
                    <a:pt x="4111854" y="603599"/>
                  </a:lnTo>
                  <a:close/>
                </a:path>
                <a:path w="4137659" h="5166995">
                  <a:moveTo>
                    <a:pt x="4111854" y="705250"/>
                  </a:moveTo>
                  <a:lnTo>
                    <a:pt x="4101965" y="707246"/>
                  </a:lnTo>
                  <a:lnTo>
                    <a:pt x="4093892" y="712695"/>
                  </a:lnTo>
                  <a:lnTo>
                    <a:pt x="4088450" y="720784"/>
                  </a:lnTo>
                  <a:lnTo>
                    <a:pt x="4086454" y="730700"/>
                  </a:lnTo>
                  <a:lnTo>
                    <a:pt x="4088450" y="740587"/>
                  </a:lnTo>
                  <a:lnTo>
                    <a:pt x="4093892" y="748661"/>
                  </a:lnTo>
                  <a:lnTo>
                    <a:pt x="4101965" y="754104"/>
                  </a:lnTo>
                  <a:lnTo>
                    <a:pt x="4111854" y="756100"/>
                  </a:lnTo>
                  <a:lnTo>
                    <a:pt x="4121744" y="754104"/>
                  </a:lnTo>
                  <a:lnTo>
                    <a:pt x="4129817" y="748661"/>
                  </a:lnTo>
                  <a:lnTo>
                    <a:pt x="4135259" y="740587"/>
                  </a:lnTo>
                  <a:lnTo>
                    <a:pt x="4137254" y="730650"/>
                  </a:lnTo>
                  <a:lnTo>
                    <a:pt x="4135259" y="720763"/>
                  </a:lnTo>
                  <a:lnTo>
                    <a:pt x="4129817" y="712689"/>
                  </a:lnTo>
                  <a:lnTo>
                    <a:pt x="4121744" y="707246"/>
                  </a:lnTo>
                  <a:lnTo>
                    <a:pt x="4111854" y="705250"/>
                  </a:lnTo>
                  <a:close/>
                </a:path>
                <a:path w="4137659" h="5166995">
                  <a:moveTo>
                    <a:pt x="4111854" y="806900"/>
                  </a:moveTo>
                  <a:lnTo>
                    <a:pt x="4101965" y="808897"/>
                  </a:lnTo>
                  <a:lnTo>
                    <a:pt x="4093892" y="814346"/>
                  </a:lnTo>
                  <a:lnTo>
                    <a:pt x="4088450" y="822435"/>
                  </a:lnTo>
                  <a:lnTo>
                    <a:pt x="4086454" y="832351"/>
                  </a:lnTo>
                  <a:lnTo>
                    <a:pt x="4088450" y="842238"/>
                  </a:lnTo>
                  <a:lnTo>
                    <a:pt x="4093892" y="850312"/>
                  </a:lnTo>
                  <a:lnTo>
                    <a:pt x="4101965" y="855755"/>
                  </a:lnTo>
                  <a:lnTo>
                    <a:pt x="4111854" y="857751"/>
                  </a:lnTo>
                  <a:lnTo>
                    <a:pt x="4121744" y="855755"/>
                  </a:lnTo>
                  <a:lnTo>
                    <a:pt x="4129817" y="850312"/>
                  </a:lnTo>
                  <a:lnTo>
                    <a:pt x="4135259" y="842238"/>
                  </a:lnTo>
                  <a:lnTo>
                    <a:pt x="4137254" y="832300"/>
                  </a:lnTo>
                  <a:lnTo>
                    <a:pt x="4135259" y="822413"/>
                  </a:lnTo>
                  <a:lnTo>
                    <a:pt x="4129817" y="814340"/>
                  </a:lnTo>
                  <a:lnTo>
                    <a:pt x="4121744" y="808896"/>
                  </a:lnTo>
                  <a:lnTo>
                    <a:pt x="4111854" y="806900"/>
                  </a:lnTo>
                  <a:close/>
                </a:path>
                <a:path w="4137659" h="5166995">
                  <a:moveTo>
                    <a:pt x="4111854" y="908551"/>
                  </a:moveTo>
                  <a:lnTo>
                    <a:pt x="4101965" y="910548"/>
                  </a:lnTo>
                  <a:lnTo>
                    <a:pt x="4093892" y="915997"/>
                  </a:lnTo>
                  <a:lnTo>
                    <a:pt x="4088450" y="924086"/>
                  </a:lnTo>
                  <a:lnTo>
                    <a:pt x="4086454" y="934002"/>
                  </a:lnTo>
                  <a:lnTo>
                    <a:pt x="4088450" y="943889"/>
                  </a:lnTo>
                  <a:lnTo>
                    <a:pt x="4093892" y="951963"/>
                  </a:lnTo>
                  <a:lnTo>
                    <a:pt x="4101965" y="957406"/>
                  </a:lnTo>
                  <a:lnTo>
                    <a:pt x="4111854" y="959402"/>
                  </a:lnTo>
                  <a:lnTo>
                    <a:pt x="4121744" y="957406"/>
                  </a:lnTo>
                  <a:lnTo>
                    <a:pt x="4129817" y="951963"/>
                  </a:lnTo>
                  <a:lnTo>
                    <a:pt x="4135259" y="943889"/>
                  </a:lnTo>
                  <a:lnTo>
                    <a:pt x="4137254" y="933951"/>
                  </a:lnTo>
                  <a:lnTo>
                    <a:pt x="4135259" y="924064"/>
                  </a:lnTo>
                  <a:lnTo>
                    <a:pt x="4129817" y="915990"/>
                  </a:lnTo>
                  <a:lnTo>
                    <a:pt x="4121744" y="910547"/>
                  </a:lnTo>
                  <a:lnTo>
                    <a:pt x="4111854" y="908551"/>
                  </a:lnTo>
                  <a:close/>
                </a:path>
                <a:path w="4137659" h="5166995">
                  <a:moveTo>
                    <a:pt x="4111854" y="1010202"/>
                  </a:moveTo>
                  <a:lnTo>
                    <a:pt x="4101965" y="1012199"/>
                  </a:lnTo>
                  <a:lnTo>
                    <a:pt x="4093892" y="1017648"/>
                  </a:lnTo>
                  <a:lnTo>
                    <a:pt x="4088450" y="1025736"/>
                  </a:lnTo>
                  <a:lnTo>
                    <a:pt x="4086454" y="1035653"/>
                  </a:lnTo>
                  <a:lnTo>
                    <a:pt x="4088450" y="1045540"/>
                  </a:lnTo>
                  <a:lnTo>
                    <a:pt x="4093892" y="1053613"/>
                  </a:lnTo>
                  <a:lnTo>
                    <a:pt x="4101965" y="1059057"/>
                  </a:lnTo>
                  <a:lnTo>
                    <a:pt x="4111854" y="1061053"/>
                  </a:lnTo>
                  <a:lnTo>
                    <a:pt x="4121744" y="1059057"/>
                  </a:lnTo>
                  <a:lnTo>
                    <a:pt x="4129817" y="1053613"/>
                  </a:lnTo>
                  <a:lnTo>
                    <a:pt x="4135259" y="1045540"/>
                  </a:lnTo>
                  <a:lnTo>
                    <a:pt x="4137254" y="1035602"/>
                  </a:lnTo>
                  <a:lnTo>
                    <a:pt x="4135259" y="1025715"/>
                  </a:lnTo>
                  <a:lnTo>
                    <a:pt x="4129817" y="1017641"/>
                  </a:lnTo>
                  <a:lnTo>
                    <a:pt x="4121744" y="1012198"/>
                  </a:lnTo>
                  <a:lnTo>
                    <a:pt x="4111854" y="1010202"/>
                  </a:lnTo>
                  <a:close/>
                </a:path>
                <a:path w="4137659" h="5166995">
                  <a:moveTo>
                    <a:pt x="4111854" y="1111853"/>
                  </a:moveTo>
                  <a:lnTo>
                    <a:pt x="4101965" y="1113850"/>
                  </a:lnTo>
                  <a:lnTo>
                    <a:pt x="4093892" y="1119298"/>
                  </a:lnTo>
                  <a:lnTo>
                    <a:pt x="4088450" y="1127387"/>
                  </a:lnTo>
                  <a:lnTo>
                    <a:pt x="4086454" y="1137304"/>
                  </a:lnTo>
                  <a:lnTo>
                    <a:pt x="4088450" y="1147191"/>
                  </a:lnTo>
                  <a:lnTo>
                    <a:pt x="4093892" y="1155264"/>
                  </a:lnTo>
                  <a:lnTo>
                    <a:pt x="4101965" y="1160708"/>
                  </a:lnTo>
                  <a:lnTo>
                    <a:pt x="4111854" y="1162704"/>
                  </a:lnTo>
                  <a:lnTo>
                    <a:pt x="4121744" y="1160708"/>
                  </a:lnTo>
                  <a:lnTo>
                    <a:pt x="4129817" y="1155264"/>
                  </a:lnTo>
                  <a:lnTo>
                    <a:pt x="4135259" y="1147191"/>
                  </a:lnTo>
                  <a:lnTo>
                    <a:pt x="4137254" y="1137253"/>
                  </a:lnTo>
                  <a:lnTo>
                    <a:pt x="4135259" y="1127366"/>
                  </a:lnTo>
                  <a:lnTo>
                    <a:pt x="4129817" y="1119292"/>
                  </a:lnTo>
                  <a:lnTo>
                    <a:pt x="4121744" y="1113849"/>
                  </a:lnTo>
                  <a:lnTo>
                    <a:pt x="4111854" y="1111853"/>
                  </a:lnTo>
                  <a:close/>
                </a:path>
                <a:path w="4137659" h="5166995">
                  <a:moveTo>
                    <a:pt x="4111854" y="1213504"/>
                  </a:moveTo>
                  <a:lnTo>
                    <a:pt x="4101965" y="1215500"/>
                  </a:lnTo>
                  <a:lnTo>
                    <a:pt x="4093892" y="1220949"/>
                  </a:lnTo>
                  <a:lnTo>
                    <a:pt x="4088450" y="1229038"/>
                  </a:lnTo>
                  <a:lnTo>
                    <a:pt x="4086454" y="1238954"/>
                  </a:lnTo>
                  <a:lnTo>
                    <a:pt x="4088450" y="1248841"/>
                  </a:lnTo>
                  <a:lnTo>
                    <a:pt x="4093892" y="1256915"/>
                  </a:lnTo>
                  <a:lnTo>
                    <a:pt x="4101965" y="1262358"/>
                  </a:lnTo>
                  <a:lnTo>
                    <a:pt x="4111854" y="1264354"/>
                  </a:lnTo>
                  <a:lnTo>
                    <a:pt x="4121744" y="1262358"/>
                  </a:lnTo>
                  <a:lnTo>
                    <a:pt x="4129817" y="1256915"/>
                  </a:lnTo>
                  <a:lnTo>
                    <a:pt x="4135259" y="1248841"/>
                  </a:lnTo>
                  <a:lnTo>
                    <a:pt x="4137254" y="1238904"/>
                  </a:lnTo>
                  <a:lnTo>
                    <a:pt x="4135259" y="1229017"/>
                  </a:lnTo>
                  <a:lnTo>
                    <a:pt x="4129817" y="1220943"/>
                  </a:lnTo>
                  <a:lnTo>
                    <a:pt x="4121744" y="1215500"/>
                  </a:lnTo>
                  <a:lnTo>
                    <a:pt x="4111854" y="1213504"/>
                  </a:lnTo>
                  <a:close/>
                </a:path>
                <a:path w="4137659" h="5166995">
                  <a:moveTo>
                    <a:pt x="4111854" y="1315154"/>
                  </a:moveTo>
                  <a:lnTo>
                    <a:pt x="4101965" y="1317151"/>
                  </a:lnTo>
                  <a:lnTo>
                    <a:pt x="4093892" y="1322600"/>
                  </a:lnTo>
                  <a:lnTo>
                    <a:pt x="4088450" y="1330689"/>
                  </a:lnTo>
                  <a:lnTo>
                    <a:pt x="4086454" y="1340605"/>
                  </a:lnTo>
                  <a:lnTo>
                    <a:pt x="4088450" y="1350492"/>
                  </a:lnTo>
                  <a:lnTo>
                    <a:pt x="4093892" y="1358565"/>
                  </a:lnTo>
                  <a:lnTo>
                    <a:pt x="4101965" y="1364009"/>
                  </a:lnTo>
                  <a:lnTo>
                    <a:pt x="4111854" y="1366005"/>
                  </a:lnTo>
                  <a:lnTo>
                    <a:pt x="4121744" y="1364009"/>
                  </a:lnTo>
                  <a:lnTo>
                    <a:pt x="4129817" y="1358565"/>
                  </a:lnTo>
                  <a:lnTo>
                    <a:pt x="4135259" y="1350492"/>
                  </a:lnTo>
                  <a:lnTo>
                    <a:pt x="4137254" y="1340554"/>
                  </a:lnTo>
                  <a:lnTo>
                    <a:pt x="4135259" y="1330667"/>
                  </a:lnTo>
                  <a:lnTo>
                    <a:pt x="4129817" y="1322594"/>
                  </a:lnTo>
                  <a:lnTo>
                    <a:pt x="4121744" y="1317150"/>
                  </a:lnTo>
                  <a:lnTo>
                    <a:pt x="4111854" y="1315154"/>
                  </a:lnTo>
                  <a:close/>
                </a:path>
                <a:path w="4137659" h="5166995">
                  <a:moveTo>
                    <a:pt x="4111854" y="1416805"/>
                  </a:moveTo>
                  <a:lnTo>
                    <a:pt x="4101965" y="1418802"/>
                  </a:lnTo>
                  <a:lnTo>
                    <a:pt x="4093892" y="1424251"/>
                  </a:lnTo>
                  <a:lnTo>
                    <a:pt x="4088450" y="1432340"/>
                  </a:lnTo>
                  <a:lnTo>
                    <a:pt x="4086454" y="1442256"/>
                  </a:lnTo>
                  <a:lnTo>
                    <a:pt x="4088450" y="1452142"/>
                  </a:lnTo>
                  <a:lnTo>
                    <a:pt x="4093892" y="1460216"/>
                  </a:lnTo>
                  <a:lnTo>
                    <a:pt x="4101965" y="1465660"/>
                  </a:lnTo>
                  <a:lnTo>
                    <a:pt x="4111854" y="1467656"/>
                  </a:lnTo>
                  <a:lnTo>
                    <a:pt x="4121744" y="1465660"/>
                  </a:lnTo>
                  <a:lnTo>
                    <a:pt x="4129817" y="1460216"/>
                  </a:lnTo>
                  <a:lnTo>
                    <a:pt x="4135259" y="1452142"/>
                  </a:lnTo>
                  <a:lnTo>
                    <a:pt x="4137254" y="1442205"/>
                  </a:lnTo>
                  <a:lnTo>
                    <a:pt x="4135259" y="1432318"/>
                  </a:lnTo>
                  <a:lnTo>
                    <a:pt x="4129817" y="1424244"/>
                  </a:lnTo>
                  <a:lnTo>
                    <a:pt x="4121744" y="1418801"/>
                  </a:lnTo>
                  <a:lnTo>
                    <a:pt x="4111854" y="1416805"/>
                  </a:lnTo>
                  <a:close/>
                </a:path>
                <a:path w="4137659" h="5166995">
                  <a:moveTo>
                    <a:pt x="4111854" y="1518456"/>
                  </a:moveTo>
                  <a:lnTo>
                    <a:pt x="4101965" y="1520453"/>
                  </a:lnTo>
                  <a:lnTo>
                    <a:pt x="4093892" y="1525902"/>
                  </a:lnTo>
                  <a:lnTo>
                    <a:pt x="4088450" y="1533990"/>
                  </a:lnTo>
                  <a:lnTo>
                    <a:pt x="4086454" y="1543907"/>
                  </a:lnTo>
                  <a:lnTo>
                    <a:pt x="4088450" y="1553793"/>
                  </a:lnTo>
                  <a:lnTo>
                    <a:pt x="4093892" y="1561867"/>
                  </a:lnTo>
                  <a:lnTo>
                    <a:pt x="4101965" y="1567311"/>
                  </a:lnTo>
                  <a:lnTo>
                    <a:pt x="4111854" y="1569307"/>
                  </a:lnTo>
                  <a:lnTo>
                    <a:pt x="4121744" y="1567311"/>
                  </a:lnTo>
                  <a:lnTo>
                    <a:pt x="4129817" y="1561867"/>
                  </a:lnTo>
                  <a:lnTo>
                    <a:pt x="4135259" y="1553793"/>
                  </a:lnTo>
                  <a:lnTo>
                    <a:pt x="4137254" y="1543856"/>
                  </a:lnTo>
                  <a:lnTo>
                    <a:pt x="4135259" y="1533969"/>
                  </a:lnTo>
                  <a:lnTo>
                    <a:pt x="4129817" y="1525895"/>
                  </a:lnTo>
                  <a:lnTo>
                    <a:pt x="4121744" y="1520452"/>
                  </a:lnTo>
                  <a:lnTo>
                    <a:pt x="4111854" y="1518456"/>
                  </a:lnTo>
                  <a:close/>
                </a:path>
                <a:path w="4137659" h="5166995">
                  <a:moveTo>
                    <a:pt x="4111854" y="1620107"/>
                  </a:moveTo>
                  <a:lnTo>
                    <a:pt x="4101965" y="1622104"/>
                  </a:lnTo>
                  <a:lnTo>
                    <a:pt x="4093892" y="1627552"/>
                  </a:lnTo>
                  <a:lnTo>
                    <a:pt x="4088450" y="1635641"/>
                  </a:lnTo>
                  <a:lnTo>
                    <a:pt x="4086454" y="1645558"/>
                  </a:lnTo>
                  <a:lnTo>
                    <a:pt x="4088450" y="1655444"/>
                  </a:lnTo>
                  <a:lnTo>
                    <a:pt x="4093892" y="1663518"/>
                  </a:lnTo>
                  <a:lnTo>
                    <a:pt x="4101965" y="1668961"/>
                  </a:lnTo>
                  <a:lnTo>
                    <a:pt x="4111854" y="1670958"/>
                  </a:lnTo>
                  <a:lnTo>
                    <a:pt x="4121744" y="1668961"/>
                  </a:lnTo>
                  <a:lnTo>
                    <a:pt x="4129817" y="1663518"/>
                  </a:lnTo>
                  <a:lnTo>
                    <a:pt x="4135259" y="1655444"/>
                  </a:lnTo>
                  <a:lnTo>
                    <a:pt x="4137254" y="1645507"/>
                  </a:lnTo>
                  <a:lnTo>
                    <a:pt x="4135259" y="1635620"/>
                  </a:lnTo>
                  <a:lnTo>
                    <a:pt x="4129817" y="1627546"/>
                  </a:lnTo>
                  <a:lnTo>
                    <a:pt x="4121744" y="1622103"/>
                  </a:lnTo>
                  <a:lnTo>
                    <a:pt x="4111854" y="1620107"/>
                  </a:lnTo>
                  <a:close/>
                </a:path>
                <a:path w="4137659" h="5166995">
                  <a:moveTo>
                    <a:pt x="4111854" y="1721758"/>
                  </a:moveTo>
                  <a:lnTo>
                    <a:pt x="4101965" y="1723754"/>
                  </a:lnTo>
                  <a:lnTo>
                    <a:pt x="4093892" y="1729203"/>
                  </a:lnTo>
                  <a:lnTo>
                    <a:pt x="4088450" y="1737292"/>
                  </a:lnTo>
                  <a:lnTo>
                    <a:pt x="4086454" y="1747208"/>
                  </a:lnTo>
                  <a:lnTo>
                    <a:pt x="4088450" y="1757095"/>
                  </a:lnTo>
                  <a:lnTo>
                    <a:pt x="4093892" y="1765169"/>
                  </a:lnTo>
                  <a:lnTo>
                    <a:pt x="4101965" y="1770612"/>
                  </a:lnTo>
                  <a:lnTo>
                    <a:pt x="4111854" y="1772608"/>
                  </a:lnTo>
                  <a:lnTo>
                    <a:pt x="4121744" y="1770612"/>
                  </a:lnTo>
                  <a:lnTo>
                    <a:pt x="4129817" y="1765169"/>
                  </a:lnTo>
                  <a:lnTo>
                    <a:pt x="4135259" y="1757095"/>
                  </a:lnTo>
                  <a:lnTo>
                    <a:pt x="4137254" y="1747158"/>
                  </a:lnTo>
                  <a:lnTo>
                    <a:pt x="4135259" y="1737271"/>
                  </a:lnTo>
                  <a:lnTo>
                    <a:pt x="4129817" y="1729197"/>
                  </a:lnTo>
                  <a:lnTo>
                    <a:pt x="4121744" y="1723754"/>
                  </a:lnTo>
                  <a:lnTo>
                    <a:pt x="4111854" y="1721758"/>
                  </a:lnTo>
                  <a:close/>
                </a:path>
                <a:path w="4137659" h="5166995">
                  <a:moveTo>
                    <a:pt x="4111854" y="1823408"/>
                  </a:moveTo>
                  <a:lnTo>
                    <a:pt x="4101965" y="1825405"/>
                  </a:lnTo>
                  <a:lnTo>
                    <a:pt x="4093892" y="1830854"/>
                  </a:lnTo>
                  <a:lnTo>
                    <a:pt x="4088450" y="1838943"/>
                  </a:lnTo>
                  <a:lnTo>
                    <a:pt x="4086454" y="1848859"/>
                  </a:lnTo>
                  <a:lnTo>
                    <a:pt x="4088450" y="1858746"/>
                  </a:lnTo>
                  <a:lnTo>
                    <a:pt x="4093892" y="1866819"/>
                  </a:lnTo>
                  <a:lnTo>
                    <a:pt x="4101965" y="1872263"/>
                  </a:lnTo>
                  <a:lnTo>
                    <a:pt x="4111854" y="1874259"/>
                  </a:lnTo>
                  <a:lnTo>
                    <a:pt x="4121744" y="1872263"/>
                  </a:lnTo>
                  <a:lnTo>
                    <a:pt x="4129817" y="1866819"/>
                  </a:lnTo>
                  <a:lnTo>
                    <a:pt x="4135259" y="1858746"/>
                  </a:lnTo>
                  <a:lnTo>
                    <a:pt x="4137254" y="1848808"/>
                  </a:lnTo>
                  <a:lnTo>
                    <a:pt x="4135259" y="1838921"/>
                  </a:lnTo>
                  <a:lnTo>
                    <a:pt x="4129817" y="1830848"/>
                  </a:lnTo>
                  <a:lnTo>
                    <a:pt x="4121744" y="1825404"/>
                  </a:lnTo>
                  <a:lnTo>
                    <a:pt x="4111854" y="1823408"/>
                  </a:lnTo>
                  <a:close/>
                </a:path>
                <a:path w="4137659" h="5166995">
                  <a:moveTo>
                    <a:pt x="4111854" y="1925059"/>
                  </a:moveTo>
                  <a:lnTo>
                    <a:pt x="4101965" y="1927056"/>
                  </a:lnTo>
                  <a:lnTo>
                    <a:pt x="4093892" y="1932505"/>
                  </a:lnTo>
                  <a:lnTo>
                    <a:pt x="4088450" y="1940594"/>
                  </a:lnTo>
                  <a:lnTo>
                    <a:pt x="4086454" y="1950510"/>
                  </a:lnTo>
                  <a:lnTo>
                    <a:pt x="4088450" y="1960396"/>
                  </a:lnTo>
                  <a:lnTo>
                    <a:pt x="4093892" y="1968470"/>
                  </a:lnTo>
                  <a:lnTo>
                    <a:pt x="4101965" y="1973914"/>
                  </a:lnTo>
                  <a:lnTo>
                    <a:pt x="4111854" y="1975910"/>
                  </a:lnTo>
                  <a:lnTo>
                    <a:pt x="4121744" y="1973914"/>
                  </a:lnTo>
                  <a:lnTo>
                    <a:pt x="4129817" y="1968470"/>
                  </a:lnTo>
                  <a:lnTo>
                    <a:pt x="4135259" y="1960396"/>
                  </a:lnTo>
                  <a:lnTo>
                    <a:pt x="4137254" y="1950459"/>
                  </a:lnTo>
                  <a:lnTo>
                    <a:pt x="4135259" y="1940572"/>
                  </a:lnTo>
                  <a:lnTo>
                    <a:pt x="4129817" y="1932498"/>
                  </a:lnTo>
                  <a:lnTo>
                    <a:pt x="4121744" y="1927055"/>
                  </a:lnTo>
                  <a:lnTo>
                    <a:pt x="4111854" y="1925059"/>
                  </a:lnTo>
                  <a:close/>
                </a:path>
                <a:path w="4137659" h="5166995">
                  <a:moveTo>
                    <a:pt x="4111854" y="2026710"/>
                  </a:moveTo>
                  <a:lnTo>
                    <a:pt x="4101965" y="2028707"/>
                  </a:lnTo>
                  <a:lnTo>
                    <a:pt x="4093892" y="2034155"/>
                  </a:lnTo>
                  <a:lnTo>
                    <a:pt x="4088450" y="2042244"/>
                  </a:lnTo>
                  <a:lnTo>
                    <a:pt x="4086454" y="2052159"/>
                  </a:lnTo>
                  <a:lnTo>
                    <a:pt x="4088450" y="2062046"/>
                  </a:lnTo>
                  <a:lnTo>
                    <a:pt x="4093892" y="2070120"/>
                  </a:lnTo>
                  <a:lnTo>
                    <a:pt x="4101965" y="2075563"/>
                  </a:lnTo>
                  <a:lnTo>
                    <a:pt x="4111854" y="2077559"/>
                  </a:lnTo>
                  <a:lnTo>
                    <a:pt x="4121744" y="2075563"/>
                  </a:lnTo>
                  <a:lnTo>
                    <a:pt x="4129817" y="2070120"/>
                  </a:lnTo>
                  <a:lnTo>
                    <a:pt x="4135259" y="2062046"/>
                  </a:lnTo>
                  <a:lnTo>
                    <a:pt x="4137254" y="2052110"/>
                  </a:lnTo>
                  <a:lnTo>
                    <a:pt x="4135259" y="2042223"/>
                  </a:lnTo>
                  <a:lnTo>
                    <a:pt x="4129817" y="2034149"/>
                  </a:lnTo>
                  <a:lnTo>
                    <a:pt x="4121744" y="2028706"/>
                  </a:lnTo>
                  <a:lnTo>
                    <a:pt x="4111854" y="2026710"/>
                  </a:lnTo>
                  <a:close/>
                </a:path>
                <a:path w="4137659" h="5166995">
                  <a:moveTo>
                    <a:pt x="4111854" y="2128359"/>
                  </a:moveTo>
                  <a:lnTo>
                    <a:pt x="4101965" y="2130356"/>
                  </a:lnTo>
                  <a:lnTo>
                    <a:pt x="4093892" y="2135806"/>
                  </a:lnTo>
                  <a:lnTo>
                    <a:pt x="4088450" y="2143894"/>
                  </a:lnTo>
                  <a:lnTo>
                    <a:pt x="4086454" y="2153810"/>
                  </a:lnTo>
                  <a:lnTo>
                    <a:pt x="4088450" y="2163697"/>
                  </a:lnTo>
                  <a:lnTo>
                    <a:pt x="4093892" y="2171771"/>
                  </a:lnTo>
                  <a:lnTo>
                    <a:pt x="4101965" y="2177214"/>
                  </a:lnTo>
                  <a:lnTo>
                    <a:pt x="4111854" y="2179210"/>
                  </a:lnTo>
                  <a:lnTo>
                    <a:pt x="4121744" y="2177214"/>
                  </a:lnTo>
                  <a:lnTo>
                    <a:pt x="4129817" y="2171771"/>
                  </a:lnTo>
                  <a:lnTo>
                    <a:pt x="4135259" y="2163697"/>
                  </a:lnTo>
                  <a:lnTo>
                    <a:pt x="4137254" y="2153759"/>
                  </a:lnTo>
                  <a:lnTo>
                    <a:pt x="4135259" y="2143873"/>
                  </a:lnTo>
                  <a:lnTo>
                    <a:pt x="4129817" y="2135799"/>
                  </a:lnTo>
                  <a:lnTo>
                    <a:pt x="4121744" y="2130356"/>
                  </a:lnTo>
                  <a:lnTo>
                    <a:pt x="4111854" y="2128359"/>
                  </a:lnTo>
                  <a:close/>
                </a:path>
                <a:path w="4137659" h="5166995">
                  <a:moveTo>
                    <a:pt x="4111854" y="2230010"/>
                  </a:moveTo>
                  <a:lnTo>
                    <a:pt x="4101965" y="2232007"/>
                  </a:lnTo>
                  <a:lnTo>
                    <a:pt x="4093892" y="2237456"/>
                  </a:lnTo>
                  <a:lnTo>
                    <a:pt x="4088450" y="2245545"/>
                  </a:lnTo>
                  <a:lnTo>
                    <a:pt x="4086454" y="2255461"/>
                  </a:lnTo>
                  <a:lnTo>
                    <a:pt x="4088450" y="2265348"/>
                  </a:lnTo>
                  <a:lnTo>
                    <a:pt x="4093892" y="2273422"/>
                  </a:lnTo>
                  <a:lnTo>
                    <a:pt x="4101965" y="2278865"/>
                  </a:lnTo>
                  <a:lnTo>
                    <a:pt x="4111854" y="2280861"/>
                  </a:lnTo>
                  <a:lnTo>
                    <a:pt x="4121744" y="2278865"/>
                  </a:lnTo>
                  <a:lnTo>
                    <a:pt x="4129817" y="2273422"/>
                  </a:lnTo>
                  <a:lnTo>
                    <a:pt x="4135259" y="2265348"/>
                  </a:lnTo>
                  <a:lnTo>
                    <a:pt x="4137254" y="2255410"/>
                  </a:lnTo>
                  <a:lnTo>
                    <a:pt x="4135259" y="2245524"/>
                  </a:lnTo>
                  <a:lnTo>
                    <a:pt x="4129817" y="2237450"/>
                  </a:lnTo>
                  <a:lnTo>
                    <a:pt x="4121744" y="2232006"/>
                  </a:lnTo>
                  <a:lnTo>
                    <a:pt x="4111854" y="2230010"/>
                  </a:lnTo>
                  <a:close/>
                </a:path>
                <a:path w="4137659" h="5166995">
                  <a:moveTo>
                    <a:pt x="4111854" y="2331661"/>
                  </a:moveTo>
                  <a:lnTo>
                    <a:pt x="4101965" y="2333658"/>
                  </a:lnTo>
                  <a:lnTo>
                    <a:pt x="4093892" y="2339107"/>
                  </a:lnTo>
                  <a:lnTo>
                    <a:pt x="4088450" y="2347196"/>
                  </a:lnTo>
                  <a:lnTo>
                    <a:pt x="4086454" y="2357112"/>
                  </a:lnTo>
                  <a:lnTo>
                    <a:pt x="4088450" y="2366999"/>
                  </a:lnTo>
                  <a:lnTo>
                    <a:pt x="4093892" y="2375073"/>
                  </a:lnTo>
                  <a:lnTo>
                    <a:pt x="4101965" y="2380516"/>
                  </a:lnTo>
                  <a:lnTo>
                    <a:pt x="4111854" y="2382512"/>
                  </a:lnTo>
                  <a:lnTo>
                    <a:pt x="4121744" y="2380516"/>
                  </a:lnTo>
                  <a:lnTo>
                    <a:pt x="4129817" y="2375073"/>
                  </a:lnTo>
                  <a:lnTo>
                    <a:pt x="4135259" y="2366999"/>
                  </a:lnTo>
                  <a:lnTo>
                    <a:pt x="4137254" y="2357061"/>
                  </a:lnTo>
                  <a:lnTo>
                    <a:pt x="4135259" y="2347175"/>
                  </a:lnTo>
                  <a:lnTo>
                    <a:pt x="4129817" y="2339101"/>
                  </a:lnTo>
                  <a:lnTo>
                    <a:pt x="4121744" y="2333657"/>
                  </a:lnTo>
                  <a:lnTo>
                    <a:pt x="4111854" y="2331661"/>
                  </a:lnTo>
                  <a:close/>
                </a:path>
                <a:path w="4137659" h="5166995">
                  <a:moveTo>
                    <a:pt x="4111854" y="2433312"/>
                  </a:moveTo>
                  <a:lnTo>
                    <a:pt x="4101965" y="2435309"/>
                  </a:lnTo>
                  <a:lnTo>
                    <a:pt x="4093892" y="2440758"/>
                  </a:lnTo>
                  <a:lnTo>
                    <a:pt x="4088450" y="2448847"/>
                  </a:lnTo>
                  <a:lnTo>
                    <a:pt x="4086454" y="2458763"/>
                  </a:lnTo>
                  <a:lnTo>
                    <a:pt x="4088450" y="2468650"/>
                  </a:lnTo>
                  <a:lnTo>
                    <a:pt x="4093892" y="2476723"/>
                  </a:lnTo>
                  <a:lnTo>
                    <a:pt x="4101965" y="2482167"/>
                  </a:lnTo>
                  <a:lnTo>
                    <a:pt x="4111854" y="2484163"/>
                  </a:lnTo>
                  <a:lnTo>
                    <a:pt x="4121744" y="2482167"/>
                  </a:lnTo>
                  <a:lnTo>
                    <a:pt x="4129817" y="2476723"/>
                  </a:lnTo>
                  <a:lnTo>
                    <a:pt x="4135259" y="2468650"/>
                  </a:lnTo>
                  <a:lnTo>
                    <a:pt x="4137254" y="2458712"/>
                  </a:lnTo>
                  <a:lnTo>
                    <a:pt x="4135259" y="2448825"/>
                  </a:lnTo>
                  <a:lnTo>
                    <a:pt x="4129817" y="2440752"/>
                  </a:lnTo>
                  <a:lnTo>
                    <a:pt x="4121744" y="2435308"/>
                  </a:lnTo>
                  <a:lnTo>
                    <a:pt x="4111854" y="2433312"/>
                  </a:lnTo>
                  <a:close/>
                </a:path>
                <a:path w="4137659" h="5166995">
                  <a:moveTo>
                    <a:pt x="4111854" y="2534963"/>
                  </a:moveTo>
                  <a:lnTo>
                    <a:pt x="4101965" y="2536960"/>
                  </a:lnTo>
                  <a:lnTo>
                    <a:pt x="4093892" y="2542409"/>
                  </a:lnTo>
                  <a:lnTo>
                    <a:pt x="4088450" y="2550498"/>
                  </a:lnTo>
                  <a:lnTo>
                    <a:pt x="4086454" y="2560413"/>
                  </a:lnTo>
                  <a:lnTo>
                    <a:pt x="4088450" y="2570300"/>
                  </a:lnTo>
                  <a:lnTo>
                    <a:pt x="4093892" y="2578374"/>
                  </a:lnTo>
                  <a:lnTo>
                    <a:pt x="4101965" y="2583817"/>
                  </a:lnTo>
                  <a:lnTo>
                    <a:pt x="4111854" y="2585813"/>
                  </a:lnTo>
                  <a:lnTo>
                    <a:pt x="4121744" y="2583817"/>
                  </a:lnTo>
                  <a:lnTo>
                    <a:pt x="4129817" y="2578374"/>
                  </a:lnTo>
                  <a:lnTo>
                    <a:pt x="4135259" y="2570300"/>
                  </a:lnTo>
                  <a:lnTo>
                    <a:pt x="4137254" y="2560363"/>
                  </a:lnTo>
                  <a:lnTo>
                    <a:pt x="4135259" y="2550476"/>
                  </a:lnTo>
                  <a:lnTo>
                    <a:pt x="4129817" y="2542402"/>
                  </a:lnTo>
                  <a:lnTo>
                    <a:pt x="4121744" y="2536959"/>
                  </a:lnTo>
                  <a:lnTo>
                    <a:pt x="4111854" y="2534963"/>
                  </a:lnTo>
                  <a:close/>
                </a:path>
                <a:path w="4137659" h="5166995">
                  <a:moveTo>
                    <a:pt x="4111854" y="2636613"/>
                  </a:moveTo>
                  <a:lnTo>
                    <a:pt x="4101965" y="2638610"/>
                  </a:lnTo>
                  <a:lnTo>
                    <a:pt x="4093892" y="2644060"/>
                  </a:lnTo>
                  <a:lnTo>
                    <a:pt x="4088450" y="2652148"/>
                  </a:lnTo>
                  <a:lnTo>
                    <a:pt x="4086454" y="2662064"/>
                  </a:lnTo>
                  <a:lnTo>
                    <a:pt x="4088450" y="2671951"/>
                  </a:lnTo>
                  <a:lnTo>
                    <a:pt x="4093892" y="2680025"/>
                  </a:lnTo>
                  <a:lnTo>
                    <a:pt x="4101965" y="2685468"/>
                  </a:lnTo>
                  <a:lnTo>
                    <a:pt x="4111854" y="2687464"/>
                  </a:lnTo>
                  <a:lnTo>
                    <a:pt x="4121744" y="2685468"/>
                  </a:lnTo>
                  <a:lnTo>
                    <a:pt x="4129817" y="2680025"/>
                  </a:lnTo>
                  <a:lnTo>
                    <a:pt x="4135259" y="2671951"/>
                  </a:lnTo>
                  <a:lnTo>
                    <a:pt x="4137254" y="2662013"/>
                  </a:lnTo>
                  <a:lnTo>
                    <a:pt x="4135259" y="2652127"/>
                  </a:lnTo>
                  <a:lnTo>
                    <a:pt x="4129817" y="2644053"/>
                  </a:lnTo>
                  <a:lnTo>
                    <a:pt x="4121744" y="2638610"/>
                  </a:lnTo>
                  <a:lnTo>
                    <a:pt x="4111854" y="2636613"/>
                  </a:lnTo>
                  <a:close/>
                </a:path>
                <a:path w="4137659" h="5166995">
                  <a:moveTo>
                    <a:pt x="4111854" y="2738264"/>
                  </a:moveTo>
                  <a:lnTo>
                    <a:pt x="4101965" y="2740261"/>
                  </a:lnTo>
                  <a:lnTo>
                    <a:pt x="4093892" y="2745710"/>
                  </a:lnTo>
                  <a:lnTo>
                    <a:pt x="4088450" y="2753799"/>
                  </a:lnTo>
                  <a:lnTo>
                    <a:pt x="4086454" y="2763715"/>
                  </a:lnTo>
                  <a:lnTo>
                    <a:pt x="4088450" y="2773602"/>
                  </a:lnTo>
                  <a:lnTo>
                    <a:pt x="4093892" y="2781676"/>
                  </a:lnTo>
                  <a:lnTo>
                    <a:pt x="4101965" y="2787119"/>
                  </a:lnTo>
                  <a:lnTo>
                    <a:pt x="4111854" y="2789115"/>
                  </a:lnTo>
                  <a:lnTo>
                    <a:pt x="4121744" y="2787119"/>
                  </a:lnTo>
                  <a:lnTo>
                    <a:pt x="4129817" y="2781676"/>
                  </a:lnTo>
                  <a:lnTo>
                    <a:pt x="4135259" y="2773602"/>
                  </a:lnTo>
                  <a:lnTo>
                    <a:pt x="4137254" y="2763664"/>
                  </a:lnTo>
                  <a:lnTo>
                    <a:pt x="4135259" y="2753778"/>
                  </a:lnTo>
                  <a:lnTo>
                    <a:pt x="4129817" y="2745704"/>
                  </a:lnTo>
                  <a:lnTo>
                    <a:pt x="4121744" y="2740260"/>
                  </a:lnTo>
                  <a:lnTo>
                    <a:pt x="4111854" y="2738264"/>
                  </a:lnTo>
                  <a:close/>
                </a:path>
                <a:path w="4137659" h="5166995">
                  <a:moveTo>
                    <a:pt x="4111854" y="2839915"/>
                  </a:moveTo>
                  <a:lnTo>
                    <a:pt x="4101965" y="2841912"/>
                  </a:lnTo>
                  <a:lnTo>
                    <a:pt x="4093892" y="2847361"/>
                  </a:lnTo>
                  <a:lnTo>
                    <a:pt x="4088450" y="2855450"/>
                  </a:lnTo>
                  <a:lnTo>
                    <a:pt x="4086454" y="2865366"/>
                  </a:lnTo>
                  <a:lnTo>
                    <a:pt x="4088450" y="2875253"/>
                  </a:lnTo>
                  <a:lnTo>
                    <a:pt x="4093892" y="2883327"/>
                  </a:lnTo>
                  <a:lnTo>
                    <a:pt x="4101965" y="2888770"/>
                  </a:lnTo>
                  <a:lnTo>
                    <a:pt x="4111854" y="2890766"/>
                  </a:lnTo>
                  <a:lnTo>
                    <a:pt x="4121744" y="2888770"/>
                  </a:lnTo>
                  <a:lnTo>
                    <a:pt x="4129817" y="2883327"/>
                  </a:lnTo>
                  <a:lnTo>
                    <a:pt x="4135259" y="2875253"/>
                  </a:lnTo>
                  <a:lnTo>
                    <a:pt x="4137254" y="2865315"/>
                  </a:lnTo>
                  <a:lnTo>
                    <a:pt x="4135259" y="2855429"/>
                  </a:lnTo>
                  <a:lnTo>
                    <a:pt x="4129817" y="2847355"/>
                  </a:lnTo>
                  <a:lnTo>
                    <a:pt x="4121744" y="2841911"/>
                  </a:lnTo>
                  <a:lnTo>
                    <a:pt x="4111854" y="2839915"/>
                  </a:lnTo>
                  <a:close/>
                </a:path>
                <a:path w="4137659" h="5166995">
                  <a:moveTo>
                    <a:pt x="4111854" y="2941566"/>
                  </a:moveTo>
                  <a:lnTo>
                    <a:pt x="4101965" y="2943563"/>
                  </a:lnTo>
                  <a:lnTo>
                    <a:pt x="4093892" y="2949012"/>
                  </a:lnTo>
                  <a:lnTo>
                    <a:pt x="4088450" y="2957100"/>
                  </a:lnTo>
                  <a:lnTo>
                    <a:pt x="4086454" y="2967017"/>
                  </a:lnTo>
                  <a:lnTo>
                    <a:pt x="4088450" y="2976904"/>
                  </a:lnTo>
                  <a:lnTo>
                    <a:pt x="4093892" y="2984977"/>
                  </a:lnTo>
                  <a:lnTo>
                    <a:pt x="4101965" y="2990421"/>
                  </a:lnTo>
                  <a:lnTo>
                    <a:pt x="4111854" y="2992417"/>
                  </a:lnTo>
                  <a:lnTo>
                    <a:pt x="4121744" y="2990421"/>
                  </a:lnTo>
                  <a:lnTo>
                    <a:pt x="4129817" y="2984977"/>
                  </a:lnTo>
                  <a:lnTo>
                    <a:pt x="4135259" y="2976904"/>
                  </a:lnTo>
                  <a:lnTo>
                    <a:pt x="4137254" y="2966966"/>
                  </a:lnTo>
                  <a:lnTo>
                    <a:pt x="4135259" y="2957079"/>
                  </a:lnTo>
                  <a:lnTo>
                    <a:pt x="4129817" y="2949005"/>
                  </a:lnTo>
                  <a:lnTo>
                    <a:pt x="4121744" y="2943562"/>
                  </a:lnTo>
                  <a:lnTo>
                    <a:pt x="4111854" y="2941566"/>
                  </a:lnTo>
                  <a:close/>
                </a:path>
                <a:path w="4137659" h="5166995">
                  <a:moveTo>
                    <a:pt x="4111854" y="3043217"/>
                  </a:moveTo>
                  <a:lnTo>
                    <a:pt x="4101965" y="3045213"/>
                  </a:lnTo>
                  <a:lnTo>
                    <a:pt x="4093892" y="3050662"/>
                  </a:lnTo>
                  <a:lnTo>
                    <a:pt x="4088450" y="3058751"/>
                  </a:lnTo>
                  <a:lnTo>
                    <a:pt x="4086454" y="3068667"/>
                  </a:lnTo>
                  <a:lnTo>
                    <a:pt x="4088450" y="3078554"/>
                  </a:lnTo>
                  <a:lnTo>
                    <a:pt x="4093892" y="3086628"/>
                  </a:lnTo>
                  <a:lnTo>
                    <a:pt x="4101965" y="3092071"/>
                  </a:lnTo>
                  <a:lnTo>
                    <a:pt x="4111854" y="3094067"/>
                  </a:lnTo>
                  <a:lnTo>
                    <a:pt x="4121744" y="3092071"/>
                  </a:lnTo>
                  <a:lnTo>
                    <a:pt x="4129817" y="3086628"/>
                  </a:lnTo>
                  <a:lnTo>
                    <a:pt x="4135259" y="3078554"/>
                  </a:lnTo>
                  <a:lnTo>
                    <a:pt x="4137254" y="3068617"/>
                  </a:lnTo>
                  <a:lnTo>
                    <a:pt x="4135259" y="3058730"/>
                  </a:lnTo>
                  <a:lnTo>
                    <a:pt x="4129817" y="3050656"/>
                  </a:lnTo>
                  <a:lnTo>
                    <a:pt x="4121744" y="3045213"/>
                  </a:lnTo>
                  <a:lnTo>
                    <a:pt x="4111854" y="3043217"/>
                  </a:lnTo>
                  <a:close/>
                </a:path>
                <a:path w="4137659" h="5166995">
                  <a:moveTo>
                    <a:pt x="4111854" y="3144867"/>
                  </a:moveTo>
                  <a:lnTo>
                    <a:pt x="4101965" y="3146864"/>
                  </a:lnTo>
                  <a:lnTo>
                    <a:pt x="4093892" y="3152313"/>
                  </a:lnTo>
                  <a:lnTo>
                    <a:pt x="4088450" y="3160402"/>
                  </a:lnTo>
                  <a:lnTo>
                    <a:pt x="4086454" y="3170318"/>
                  </a:lnTo>
                  <a:lnTo>
                    <a:pt x="4088450" y="3180205"/>
                  </a:lnTo>
                  <a:lnTo>
                    <a:pt x="4093892" y="3188279"/>
                  </a:lnTo>
                  <a:lnTo>
                    <a:pt x="4101965" y="3193722"/>
                  </a:lnTo>
                  <a:lnTo>
                    <a:pt x="4111854" y="3195718"/>
                  </a:lnTo>
                  <a:lnTo>
                    <a:pt x="4121744" y="3193722"/>
                  </a:lnTo>
                  <a:lnTo>
                    <a:pt x="4129817" y="3188279"/>
                  </a:lnTo>
                  <a:lnTo>
                    <a:pt x="4135259" y="3180205"/>
                  </a:lnTo>
                  <a:lnTo>
                    <a:pt x="4137254" y="3170267"/>
                  </a:lnTo>
                  <a:lnTo>
                    <a:pt x="4135259" y="3160380"/>
                  </a:lnTo>
                  <a:lnTo>
                    <a:pt x="4129817" y="3152307"/>
                  </a:lnTo>
                  <a:lnTo>
                    <a:pt x="4121744" y="3146863"/>
                  </a:lnTo>
                  <a:lnTo>
                    <a:pt x="4111854" y="3144867"/>
                  </a:lnTo>
                  <a:close/>
                </a:path>
                <a:path w="4137659" h="5166995">
                  <a:moveTo>
                    <a:pt x="4111854" y="3246518"/>
                  </a:moveTo>
                  <a:lnTo>
                    <a:pt x="4101965" y="3248515"/>
                  </a:lnTo>
                  <a:lnTo>
                    <a:pt x="4093892" y="3253964"/>
                  </a:lnTo>
                  <a:lnTo>
                    <a:pt x="4088450" y="3262053"/>
                  </a:lnTo>
                  <a:lnTo>
                    <a:pt x="4086454" y="3271969"/>
                  </a:lnTo>
                  <a:lnTo>
                    <a:pt x="4088450" y="3281856"/>
                  </a:lnTo>
                  <a:lnTo>
                    <a:pt x="4093892" y="3289930"/>
                  </a:lnTo>
                  <a:lnTo>
                    <a:pt x="4101965" y="3295373"/>
                  </a:lnTo>
                  <a:lnTo>
                    <a:pt x="4111854" y="3297369"/>
                  </a:lnTo>
                  <a:lnTo>
                    <a:pt x="4121744" y="3295373"/>
                  </a:lnTo>
                  <a:lnTo>
                    <a:pt x="4129817" y="3289930"/>
                  </a:lnTo>
                  <a:lnTo>
                    <a:pt x="4135259" y="3281856"/>
                  </a:lnTo>
                  <a:lnTo>
                    <a:pt x="4137254" y="3271918"/>
                  </a:lnTo>
                  <a:lnTo>
                    <a:pt x="4135259" y="3262031"/>
                  </a:lnTo>
                  <a:lnTo>
                    <a:pt x="4129817" y="3253958"/>
                  </a:lnTo>
                  <a:lnTo>
                    <a:pt x="4121744" y="3248514"/>
                  </a:lnTo>
                  <a:lnTo>
                    <a:pt x="4111854" y="3246518"/>
                  </a:lnTo>
                  <a:close/>
                </a:path>
                <a:path w="4137659" h="5166995">
                  <a:moveTo>
                    <a:pt x="4111854" y="3348169"/>
                  </a:moveTo>
                  <a:lnTo>
                    <a:pt x="4101965" y="3350166"/>
                  </a:lnTo>
                  <a:lnTo>
                    <a:pt x="4093892" y="3355615"/>
                  </a:lnTo>
                  <a:lnTo>
                    <a:pt x="4088450" y="3363704"/>
                  </a:lnTo>
                  <a:lnTo>
                    <a:pt x="4086454" y="3373620"/>
                  </a:lnTo>
                  <a:lnTo>
                    <a:pt x="4088450" y="3383507"/>
                  </a:lnTo>
                  <a:lnTo>
                    <a:pt x="4093892" y="3391581"/>
                  </a:lnTo>
                  <a:lnTo>
                    <a:pt x="4101965" y="3397024"/>
                  </a:lnTo>
                  <a:lnTo>
                    <a:pt x="4111854" y="3399020"/>
                  </a:lnTo>
                  <a:lnTo>
                    <a:pt x="4121744" y="3397024"/>
                  </a:lnTo>
                  <a:lnTo>
                    <a:pt x="4129817" y="3391581"/>
                  </a:lnTo>
                  <a:lnTo>
                    <a:pt x="4135259" y="3383507"/>
                  </a:lnTo>
                  <a:lnTo>
                    <a:pt x="4137254" y="3373569"/>
                  </a:lnTo>
                  <a:lnTo>
                    <a:pt x="4135259" y="3363682"/>
                  </a:lnTo>
                  <a:lnTo>
                    <a:pt x="4129817" y="3355608"/>
                  </a:lnTo>
                  <a:lnTo>
                    <a:pt x="4121744" y="3350165"/>
                  </a:lnTo>
                  <a:lnTo>
                    <a:pt x="4111854" y="3348169"/>
                  </a:lnTo>
                  <a:close/>
                </a:path>
                <a:path w="4137659" h="5166995">
                  <a:moveTo>
                    <a:pt x="4111854" y="3449820"/>
                  </a:moveTo>
                  <a:lnTo>
                    <a:pt x="4101965" y="3451817"/>
                  </a:lnTo>
                  <a:lnTo>
                    <a:pt x="4093892" y="3457266"/>
                  </a:lnTo>
                  <a:lnTo>
                    <a:pt x="4088450" y="3465354"/>
                  </a:lnTo>
                  <a:lnTo>
                    <a:pt x="4086454" y="3475271"/>
                  </a:lnTo>
                  <a:lnTo>
                    <a:pt x="4088450" y="3485158"/>
                  </a:lnTo>
                  <a:lnTo>
                    <a:pt x="4093892" y="3493231"/>
                  </a:lnTo>
                  <a:lnTo>
                    <a:pt x="4101965" y="3498675"/>
                  </a:lnTo>
                  <a:lnTo>
                    <a:pt x="4111854" y="3500671"/>
                  </a:lnTo>
                  <a:lnTo>
                    <a:pt x="4121744" y="3498675"/>
                  </a:lnTo>
                  <a:lnTo>
                    <a:pt x="4129817" y="3493231"/>
                  </a:lnTo>
                  <a:lnTo>
                    <a:pt x="4135259" y="3485158"/>
                  </a:lnTo>
                  <a:lnTo>
                    <a:pt x="4137254" y="3475220"/>
                  </a:lnTo>
                  <a:lnTo>
                    <a:pt x="4135259" y="3465333"/>
                  </a:lnTo>
                  <a:lnTo>
                    <a:pt x="4129817" y="3457259"/>
                  </a:lnTo>
                  <a:lnTo>
                    <a:pt x="4121744" y="3451816"/>
                  </a:lnTo>
                  <a:lnTo>
                    <a:pt x="4111854" y="3449820"/>
                  </a:lnTo>
                  <a:close/>
                </a:path>
                <a:path w="4137659" h="5166995">
                  <a:moveTo>
                    <a:pt x="4111854" y="3551471"/>
                  </a:moveTo>
                  <a:lnTo>
                    <a:pt x="4101965" y="3553467"/>
                  </a:lnTo>
                  <a:lnTo>
                    <a:pt x="4093892" y="3558916"/>
                  </a:lnTo>
                  <a:lnTo>
                    <a:pt x="4088450" y="3567005"/>
                  </a:lnTo>
                  <a:lnTo>
                    <a:pt x="4086454" y="3576921"/>
                  </a:lnTo>
                  <a:lnTo>
                    <a:pt x="4088450" y="3586808"/>
                  </a:lnTo>
                  <a:lnTo>
                    <a:pt x="4093892" y="3594882"/>
                  </a:lnTo>
                  <a:lnTo>
                    <a:pt x="4101965" y="3600325"/>
                  </a:lnTo>
                  <a:lnTo>
                    <a:pt x="4111854" y="3602321"/>
                  </a:lnTo>
                  <a:lnTo>
                    <a:pt x="4121744" y="3600325"/>
                  </a:lnTo>
                  <a:lnTo>
                    <a:pt x="4129817" y="3594882"/>
                  </a:lnTo>
                  <a:lnTo>
                    <a:pt x="4135259" y="3586808"/>
                  </a:lnTo>
                  <a:lnTo>
                    <a:pt x="4137254" y="3576871"/>
                  </a:lnTo>
                  <a:lnTo>
                    <a:pt x="4135259" y="3566984"/>
                  </a:lnTo>
                  <a:lnTo>
                    <a:pt x="4129817" y="3558910"/>
                  </a:lnTo>
                  <a:lnTo>
                    <a:pt x="4121744" y="3553467"/>
                  </a:lnTo>
                  <a:lnTo>
                    <a:pt x="4111854" y="3551471"/>
                  </a:lnTo>
                  <a:close/>
                </a:path>
                <a:path w="4137659" h="5166995">
                  <a:moveTo>
                    <a:pt x="4111854" y="3653121"/>
                  </a:moveTo>
                  <a:lnTo>
                    <a:pt x="4101965" y="3655118"/>
                  </a:lnTo>
                  <a:lnTo>
                    <a:pt x="4093892" y="3660567"/>
                  </a:lnTo>
                  <a:lnTo>
                    <a:pt x="4088450" y="3668656"/>
                  </a:lnTo>
                  <a:lnTo>
                    <a:pt x="4086454" y="3678572"/>
                  </a:lnTo>
                  <a:lnTo>
                    <a:pt x="4088450" y="3688459"/>
                  </a:lnTo>
                  <a:lnTo>
                    <a:pt x="4093892" y="3696532"/>
                  </a:lnTo>
                  <a:lnTo>
                    <a:pt x="4101965" y="3701976"/>
                  </a:lnTo>
                  <a:lnTo>
                    <a:pt x="4111854" y="3703972"/>
                  </a:lnTo>
                  <a:lnTo>
                    <a:pt x="4121744" y="3701976"/>
                  </a:lnTo>
                  <a:lnTo>
                    <a:pt x="4129817" y="3696532"/>
                  </a:lnTo>
                  <a:lnTo>
                    <a:pt x="4135259" y="3688459"/>
                  </a:lnTo>
                  <a:lnTo>
                    <a:pt x="4137254" y="3678521"/>
                  </a:lnTo>
                  <a:lnTo>
                    <a:pt x="4135259" y="3668634"/>
                  </a:lnTo>
                  <a:lnTo>
                    <a:pt x="4129817" y="3660561"/>
                  </a:lnTo>
                  <a:lnTo>
                    <a:pt x="4121744" y="3655117"/>
                  </a:lnTo>
                  <a:lnTo>
                    <a:pt x="4111854" y="3653121"/>
                  </a:lnTo>
                  <a:close/>
                </a:path>
                <a:path w="4137659" h="5166995">
                  <a:moveTo>
                    <a:pt x="4111854" y="3754772"/>
                  </a:moveTo>
                  <a:lnTo>
                    <a:pt x="4101965" y="3756769"/>
                  </a:lnTo>
                  <a:lnTo>
                    <a:pt x="4093892" y="3762218"/>
                  </a:lnTo>
                  <a:lnTo>
                    <a:pt x="4088450" y="3770307"/>
                  </a:lnTo>
                  <a:lnTo>
                    <a:pt x="4086454" y="3780223"/>
                  </a:lnTo>
                  <a:lnTo>
                    <a:pt x="4088450" y="3790110"/>
                  </a:lnTo>
                  <a:lnTo>
                    <a:pt x="4093892" y="3798183"/>
                  </a:lnTo>
                  <a:lnTo>
                    <a:pt x="4101965" y="3803627"/>
                  </a:lnTo>
                  <a:lnTo>
                    <a:pt x="4111854" y="3805623"/>
                  </a:lnTo>
                  <a:lnTo>
                    <a:pt x="4121744" y="3803627"/>
                  </a:lnTo>
                  <a:lnTo>
                    <a:pt x="4129817" y="3798183"/>
                  </a:lnTo>
                  <a:lnTo>
                    <a:pt x="4135259" y="3790110"/>
                  </a:lnTo>
                  <a:lnTo>
                    <a:pt x="4137254" y="3780172"/>
                  </a:lnTo>
                  <a:lnTo>
                    <a:pt x="4135259" y="3770285"/>
                  </a:lnTo>
                  <a:lnTo>
                    <a:pt x="4129817" y="3762212"/>
                  </a:lnTo>
                  <a:lnTo>
                    <a:pt x="4121744" y="3756768"/>
                  </a:lnTo>
                  <a:lnTo>
                    <a:pt x="4111854" y="3754772"/>
                  </a:lnTo>
                  <a:close/>
                </a:path>
                <a:path w="4137659" h="5166995">
                  <a:moveTo>
                    <a:pt x="4111854" y="3856423"/>
                  </a:moveTo>
                  <a:lnTo>
                    <a:pt x="4101965" y="3858420"/>
                  </a:lnTo>
                  <a:lnTo>
                    <a:pt x="4093892" y="3863869"/>
                  </a:lnTo>
                  <a:lnTo>
                    <a:pt x="4088450" y="3871958"/>
                  </a:lnTo>
                  <a:lnTo>
                    <a:pt x="4086454" y="3881874"/>
                  </a:lnTo>
                  <a:lnTo>
                    <a:pt x="4088450" y="3891760"/>
                  </a:lnTo>
                  <a:lnTo>
                    <a:pt x="4093892" y="3899834"/>
                  </a:lnTo>
                  <a:lnTo>
                    <a:pt x="4101965" y="3905278"/>
                  </a:lnTo>
                  <a:lnTo>
                    <a:pt x="4111854" y="3907274"/>
                  </a:lnTo>
                  <a:lnTo>
                    <a:pt x="4121744" y="3905278"/>
                  </a:lnTo>
                  <a:lnTo>
                    <a:pt x="4129817" y="3899834"/>
                  </a:lnTo>
                  <a:lnTo>
                    <a:pt x="4135259" y="3891760"/>
                  </a:lnTo>
                  <a:lnTo>
                    <a:pt x="4137254" y="3881823"/>
                  </a:lnTo>
                  <a:lnTo>
                    <a:pt x="4135259" y="3871936"/>
                  </a:lnTo>
                  <a:lnTo>
                    <a:pt x="4129817" y="3863862"/>
                  </a:lnTo>
                  <a:lnTo>
                    <a:pt x="4121744" y="3858419"/>
                  </a:lnTo>
                  <a:lnTo>
                    <a:pt x="4111854" y="3856423"/>
                  </a:lnTo>
                  <a:close/>
                </a:path>
                <a:path w="4137659" h="5166995">
                  <a:moveTo>
                    <a:pt x="4111854" y="3958074"/>
                  </a:moveTo>
                  <a:lnTo>
                    <a:pt x="4101965" y="3960071"/>
                  </a:lnTo>
                  <a:lnTo>
                    <a:pt x="4093892" y="3965520"/>
                  </a:lnTo>
                  <a:lnTo>
                    <a:pt x="4088450" y="3973608"/>
                  </a:lnTo>
                  <a:lnTo>
                    <a:pt x="4086454" y="3983525"/>
                  </a:lnTo>
                  <a:lnTo>
                    <a:pt x="4088450" y="3993411"/>
                  </a:lnTo>
                  <a:lnTo>
                    <a:pt x="4093892" y="4001485"/>
                  </a:lnTo>
                  <a:lnTo>
                    <a:pt x="4101965" y="4006928"/>
                  </a:lnTo>
                  <a:lnTo>
                    <a:pt x="4111854" y="4008925"/>
                  </a:lnTo>
                  <a:lnTo>
                    <a:pt x="4121744" y="4006928"/>
                  </a:lnTo>
                  <a:lnTo>
                    <a:pt x="4129817" y="4001485"/>
                  </a:lnTo>
                  <a:lnTo>
                    <a:pt x="4135259" y="3993411"/>
                  </a:lnTo>
                  <a:lnTo>
                    <a:pt x="4137254" y="3983474"/>
                  </a:lnTo>
                  <a:lnTo>
                    <a:pt x="4135259" y="3973587"/>
                  </a:lnTo>
                  <a:lnTo>
                    <a:pt x="4129817" y="3965513"/>
                  </a:lnTo>
                  <a:lnTo>
                    <a:pt x="4121744" y="3960070"/>
                  </a:lnTo>
                  <a:lnTo>
                    <a:pt x="4111854" y="3958074"/>
                  </a:lnTo>
                  <a:close/>
                </a:path>
                <a:path w="4137659" h="5166995">
                  <a:moveTo>
                    <a:pt x="4111854" y="4059725"/>
                  </a:moveTo>
                  <a:lnTo>
                    <a:pt x="4101965" y="4061721"/>
                  </a:lnTo>
                  <a:lnTo>
                    <a:pt x="4093892" y="4067170"/>
                  </a:lnTo>
                  <a:lnTo>
                    <a:pt x="4088450" y="4075259"/>
                  </a:lnTo>
                  <a:lnTo>
                    <a:pt x="4086454" y="4085175"/>
                  </a:lnTo>
                  <a:lnTo>
                    <a:pt x="4088450" y="4095062"/>
                  </a:lnTo>
                  <a:lnTo>
                    <a:pt x="4093892" y="4103136"/>
                  </a:lnTo>
                  <a:lnTo>
                    <a:pt x="4101965" y="4108579"/>
                  </a:lnTo>
                  <a:lnTo>
                    <a:pt x="4111854" y="4110575"/>
                  </a:lnTo>
                  <a:lnTo>
                    <a:pt x="4121744" y="4108579"/>
                  </a:lnTo>
                  <a:lnTo>
                    <a:pt x="4129817" y="4103136"/>
                  </a:lnTo>
                  <a:lnTo>
                    <a:pt x="4135259" y="4095062"/>
                  </a:lnTo>
                  <a:lnTo>
                    <a:pt x="4137254" y="4085125"/>
                  </a:lnTo>
                  <a:lnTo>
                    <a:pt x="4135259" y="4075238"/>
                  </a:lnTo>
                  <a:lnTo>
                    <a:pt x="4129817" y="4067164"/>
                  </a:lnTo>
                  <a:lnTo>
                    <a:pt x="4121744" y="4061721"/>
                  </a:lnTo>
                  <a:lnTo>
                    <a:pt x="4111854" y="4059725"/>
                  </a:lnTo>
                  <a:close/>
                </a:path>
                <a:path w="4137659" h="5166995">
                  <a:moveTo>
                    <a:pt x="4111854" y="4161375"/>
                  </a:moveTo>
                  <a:lnTo>
                    <a:pt x="4101965" y="4163372"/>
                  </a:lnTo>
                  <a:lnTo>
                    <a:pt x="4093892" y="4168821"/>
                  </a:lnTo>
                  <a:lnTo>
                    <a:pt x="4088450" y="4176910"/>
                  </a:lnTo>
                  <a:lnTo>
                    <a:pt x="4086454" y="4186826"/>
                  </a:lnTo>
                  <a:lnTo>
                    <a:pt x="4088450" y="4196713"/>
                  </a:lnTo>
                  <a:lnTo>
                    <a:pt x="4093892" y="4204786"/>
                  </a:lnTo>
                  <a:lnTo>
                    <a:pt x="4101965" y="4210230"/>
                  </a:lnTo>
                  <a:lnTo>
                    <a:pt x="4111854" y="4212226"/>
                  </a:lnTo>
                  <a:lnTo>
                    <a:pt x="4121744" y="4210230"/>
                  </a:lnTo>
                  <a:lnTo>
                    <a:pt x="4129817" y="4204786"/>
                  </a:lnTo>
                  <a:lnTo>
                    <a:pt x="4135259" y="4196713"/>
                  </a:lnTo>
                  <a:lnTo>
                    <a:pt x="4137254" y="4186775"/>
                  </a:lnTo>
                  <a:lnTo>
                    <a:pt x="4135259" y="4176888"/>
                  </a:lnTo>
                  <a:lnTo>
                    <a:pt x="4129817" y="4168815"/>
                  </a:lnTo>
                  <a:lnTo>
                    <a:pt x="4121744" y="4163371"/>
                  </a:lnTo>
                  <a:lnTo>
                    <a:pt x="4111854" y="4161375"/>
                  </a:lnTo>
                  <a:close/>
                </a:path>
                <a:path w="4137659" h="5166995">
                  <a:moveTo>
                    <a:pt x="4111854" y="4263026"/>
                  </a:moveTo>
                  <a:lnTo>
                    <a:pt x="4101965" y="4265023"/>
                  </a:lnTo>
                  <a:lnTo>
                    <a:pt x="4093892" y="4270472"/>
                  </a:lnTo>
                  <a:lnTo>
                    <a:pt x="4088450" y="4278561"/>
                  </a:lnTo>
                  <a:lnTo>
                    <a:pt x="4086454" y="4288477"/>
                  </a:lnTo>
                  <a:lnTo>
                    <a:pt x="4088450" y="4298364"/>
                  </a:lnTo>
                  <a:lnTo>
                    <a:pt x="4093892" y="4306438"/>
                  </a:lnTo>
                  <a:lnTo>
                    <a:pt x="4101965" y="4311881"/>
                  </a:lnTo>
                  <a:lnTo>
                    <a:pt x="4111854" y="4313877"/>
                  </a:lnTo>
                  <a:lnTo>
                    <a:pt x="4121744" y="4311881"/>
                  </a:lnTo>
                  <a:lnTo>
                    <a:pt x="4129817" y="4306438"/>
                  </a:lnTo>
                  <a:lnTo>
                    <a:pt x="4135259" y="4298364"/>
                  </a:lnTo>
                  <a:lnTo>
                    <a:pt x="4137254" y="4288426"/>
                  </a:lnTo>
                  <a:lnTo>
                    <a:pt x="4135259" y="4278539"/>
                  </a:lnTo>
                  <a:lnTo>
                    <a:pt x="4129817" y="4270466"/>
                  </a:lnTo>
                  <a:lnTo>
                    <a:pt x="4121744" y="4265022"/>
                  </a:lnTo>
                  <a:lnTo>
                    <a:pt x="4111854" y="4263026"/>
                  </a:lnTo>
                  <a:close/>
                </a:path>
                <a:path w="4137659" h="5166995">
                  <a:moveTo>
                    <a:pt x="4111854" y="4364677"/>
                  </a:moveTo>
                  <a:lnTo>
                    <a:pt x="4101965" y="4366674"/>
                  </a:lnTo>
                  <a:lnTo>
                    <a:pt x="4093892" y="4372123"/>
                  </a:lnTo>
                  <a:lnTo>
                    <a:pt x="4088450" y="4380212"/>
                  </a:lnTo>
                  <a:lnTo>
                    <a:pt x="4086454" y="4390128"/>
                  </a:lnTo>
                  <a:lnTo>
                    <a:pt x="4088450" y="4400015"/>
                  </a:lnTo>
                  <a:lnTo>
                    <a:pt x="4093892" y="4408089"/>
                  </a:lnTo>
                  <a:lnTo>
                    <a:pt x="4101965" y="4413532"/>
                  </a:lnTo>
                  <a:lnTo>
                    <a:pt x="4111854" y="4415528"/>
                  </a:lnTo>
                  <a:lnTo>
                    <a:pt x="4121744" y="4413532"/>
                  </a:lnTo>
                  <a:lnTo>
                    <a:pt x="4129817" y="4408089"/>
                  </a:lnTo>
                  <a:lnTo>
                    <a:pt x="4135259" y="4400015"/>
                  </a:lnTo>
                  <a:lnTo>
                    <a:pt x="4137254" y="4390077"/>
                  </a:lnTo>
                  <a:lnTo>
                    <a:pt x="4135259" y="4380190"/>
                  </a:lnTo>
                  <a:lnTo>
                    <a:pt x="4129817" y="4372116"/>
                  </a:lnTo>
                  <a:lnTo>
                    <a:pt x="4121744" y="4366673"/>
                  </a:lnTo>
                  <a:lnTo>
                    <a:pt x="4111854" y="4364677"/>
                  </a:lnTo>
                  <a:close/>
                </a:path>
                <a:path w="4137659" h="5166995">
                  <a:moveTo>
                    <a:pt x="4111854" y="4466328"/>
                  </a:moveTo>
                  <a:lnTo>
                    <a:pt x="4101965" y="4468325"/>
                  </a:lnTo>
                  <a:lnTo>
                    <a:pt x="4093892" y="4473774"/>
                  </a:lnTo>
                  <a:lnTo>
                    <a:pt x="4088450" y="4481862"/>
                  </a:lnTo>
                  <a:lnTo>
                    <a:pt x="4086454" y="4491779"/>
                  </a:lnTo>
                  <a:lnTo>
                    <a:pt x="4088450" y="4501666"/>
                  </a:lnTo>
                  <a:lnTo>
                    <a:pt x="4093892" y="4509739"/>
                  </a:lnTo>
                  <a:lnTo>
                    <a:pt x="4101965" y="4515183"/>
                  </a:lnTo>
                  <a:lnTo>
                    <a:pt x="4111854" y="4517179"/>
                  </a:lnTo>
                  <a:lnTo>
                    <a:pt x="4121744" y="4515183"/>
                  </a:lnTo>
                  <a:lnTo>
                    <a:pt x="4129817" y="4509739"/>
                  </a:lnTo>
                  <a:lnTo>
                    <a:pt x="4135259" y="4501666"/>
                  </a:lnTo>
                  <a:lnTo>
                    <a:pt x="4137254" y="4491728"/>
                  </a:lnTo>
                  <a:lnTo>
                    <a:pt x="4135259" y="4481841"/>
                  </a:lnTo>
                  <a:lnTo>
                    <a:pt x="4129817" y="4473767"/>
                  </a:lnTo>
                  <a:lnTo>
                    <a:pt x="4121744" y="4468324"/>
                  </a:lnTo>
                  <a:lnTo>
                    <a:pt x="4111854" y="4466328"/>
                  </a:lnTo>
                  <a:close/>
                </a:path>
                <a:path w="4137659" h="5166995">
                  <a:moveTo>
                    <a:pt x="4111854" y="4567979"/>
                  </a:moveTo>
                  <a:lnTo>
                    <a:pt x="4101965" y="4569976"/>
                  </a:lnTo>
                  <a:lnTo>
                    <a:pt x="4093892" y="4575425"/>
                  </a:lnTo>
                  <a:lnTo>
                    <a:pt x="4088450" y="4583514"/>
                  </a:lnTo>
                  <a:lnTo>
                    <a:pt x="4086454" y="4593429"/>
                  </a:lnTo>
                  <a:lnTo>
                    <a:pt x="4088450" y="4603316"/>
                  </a:lnTo>
                  <a:lnTo>
                    <a:pt x="4093892" y="4611390"/>
                  </a:lnTo>
                  <a:lnTo>
                    <a:pt x="4101965" y="4616833"/>
                  </a:lnTo>
                  <a:lnTo>
                    <a:pt x="4111854" y="4618829"/>
                  </a:lnTo>
                  <a:lnTo>
                    <a:pt x="4121744" y="4616833"/>
                  </a:lnTo>
                  <a:lnTo>
                    <a:pt x="4129817" y="4611390"/>
                  </a:lnTo>
                  <a:lnTo>
                    <a:pt x="4135259" y="4603316"/>
                  </a:lnTo>
                  <a:lnTo>
                    <a:pt x="4137254" y="4593379"/>
                  </a:lnTo>
                  <a:lnTo>
                    <a:pt x="4135259" y="4583492"/>
                  </a:lnTo>
                  <a:lnTo>
                    <a:pt x="4129817" y="4575418"/>
                  </a:lnTo>
                  <a:lnTo>
                    <a:pt x="4121744" y="4569975"/>
                  </a:lnTo>
                  <a:lnTo>
                    <a:pt x="4111854" y="4567979"/>
                  </a:lnTo>
                  <a:close/>
                </a:path>
                <a:path w="4137659" h="5166995">
                  <a:moveTo>
                    <a:pt x="4111854" y="4669629"/>
                  </a:moveTo>
                  <a:lnTo>
                    <a:pt x="4101965" y="4671626"/>
                  </a:lnTo>
                  <a:lnTo>
                    <a:pt x="4093892" y="4677076"/>
                  </a:lnTo>
                  <a:lnTo>
                    <a:pt x="4088450" y="4685165"/>
                  </a:lnTo>
                  <a:lnTo>
                    <a:pt x="4086454" y="4695082"/>
                  </a:lnTo>
                  <a:lnTo>
                    <a:pt x="4088450" y="4704968"/>
                  </a:lnTo>
                  <a:lnTo>
                    <a:pt x="4093892" y="4713042"/>
                  </a:lnTo>
                  <a:lnTo>
                    <a:pt x="4101965" y="4718485"/>
                  </a:lnTo>
                  <a:lnTo>
                    <a:pt x="4111854" y="4720482"/>
                  </a:lnTo>
                  <a:lnTo>
                    <a:pt x="4121744" y="4718485"/>
                  </a:lnTo>
                  <a:lnTo>
                    <a:pt x="4129817" y="4713042"/>
                  </a:lnTo>
                  <a:lnTo>
                    <a:pt x="4135259" y="4704968"/>
                  </a:lnTo>
                  <a:lnTo>
                    <a:pt x="4137254" y="4695029"/>
                  </a:lnTo>
                  <a:lnTo>
                    <a:pt x="4135259" y="4685143"/>
                  </a:lnTo>
                  <a:lnTo>
                    <a:pt x="4129817" y="4677069"/>
                  </a:lnTo>
                  <a:lnTo>
                    <a:pt x="4121744" y="4671626"/>
                  </a:lnTo>
                  <a:lnTo>
                    <a:pt x="4111854" y="4669629"/>
                  </a:lnTo>
                  <a:close/>
                </a:path>
                <a:path w="4137659" h="5166995">
                  <a:moveTo>
                    <a:pt x="4111854" y="4771280"/>
                  </a:moveTo>
                  <a:lnTo>
                    <a:pt x="4101965" y="4773277"/>
                  </a:lnTo>
                  <a:lnTo>
                    <a:pt x="4093892" y="4778726"/>
                  </a:lnTo>
                  <a:lnTo>
                    <a:pt x="4088450" y="4786815"/>
                  </a:lnTo>
                  <a:lnTo>
                    <a:pt x="4086454" y="4796731"/>
                  </a:lnTo>
                  <a:lnTo>
                    <a:pt x="4088450" y="4806618"/>
                  </a:lnTo>
                  <a:lnTo>
                    <a:pt x="4093892" y="4814692"/>
                  </a:lnTo>
                  <a:lnTo>
                    <a:pt x="4101965" y="4820135"/>
                  </a:lnTo>
                  <a:lnTo>
                    <a:pt x="4111854" y="4822131"/>
                  </a:lnTo>
                  <a:lnTo>
                    <a:pt x="4121744" y="4820135"/>
                  </a:lnTo>
                  <a:lnTo>
                    <a:pt x="4129817" y="4814692"/>
                  </a:lnTo>
                  <a:lnTo>
                    <a:pt x="4135259" y="4806618"/>
                  </a:lnTo>
                  <a:lnTo>
                    <a:pt x="4137254" y="4796680"/>
                  </a:lnTo>
                  <a:lnTo>
                    <a:pt x="4135259" y="4786794"/>
                  </a:lnTo>
                  <a:lnTo>
                    <a:pt x="4129817" y="4778720"/>
                  </a:lnTo>
                  <a:lnTo>
                    <a:pt x="4121744" y="4773276"/>
                  </a:lnTo>
                  <a:lnTo>
                    <a:pt x="4111854" y="4771280"/>
                  </a:lnTo>
                  <a:close/>
                </a:path>
                <a:path w="4137659" h="5166995">
                  <a:moveTo>
                    <a:pt x="4097318" y="4872240"/>
                  </a:moveTo>
                  <a:lnTo>
                    <a:pt x="4088132" y="4875480"/>
                  </a:lnTo>
                  <a:lnTo>
                    <a:pt x="4080825" y="4881937"/>
                  </a:lnTo>
                  <a:lnTo>
                    <a:pt x="4076396" y="4891031"/>
                  </a:lnTo>
                  <a:lnTo>
                    <a:pt x="4075839" y="4901102"/>
                  </a:lnTo>
                  <a:lnTo>
                    <a:pt x="4079074" y="4910287"/>
                  </a:lnTo>
                  <a:lnTo>
                    <a:pt x="4085517" y="4917588"/>
                  </a:lnTo>
                  <a:lnTo>
                    <a:pt x="4094582" y="4922009"/>
                  </a:lnTo>
                  <a:lnTo>
                    <a:pt x="4104653" y="4922567"/>
                  </a:lnTo>
                  <a:lnTo>
                    <a:pt x="4113837" y="4919332"/>
                  </a:lnTo>
                  <a:lnTo>
                    <a:pt x="4121137" y="4912890"/>
                  </a:lnTo>
                  <a:lnTo>
                    <a:pt x="4125570" y="4903774"/>
                  </a:lnTo>
                  <a:lnTo>
                    <a:pt x="4126133" y="4893703"/>
                  </a:lnTo>
                  <a:lnTo>
                    <a:pt x="4122897" y="4884519"/>
                  </a:lnTo>
                  <a:lnTo>
                    <a:pt x="4116451" y="4877218"/>
                  </a:lnTo>
                  <a:lnTo>
                    <a:pt x="4107384" y="4872796"/>
                  </a:lnTo>
                  <a:lnTo>
                    <a:pt x="4097318" y="4872240"/>
                  </a:lnTo>
                  <a:close/>
                </a:path>
                <a:path w="4137659" h="5166995">
                  <a:moveTo>
                    <a:pt x="4064388" y="4965029"/>
                  </a:moveTo>
                  <a:lnTo>
                    <a:pt x="4054658" y="4965482"/>
                  </a:lnTo>
                  <a:lnTo>
                    <a:pt x="4045803" y="4969558"/>
                  </a:lnTo>
                  <a:lnTo>
                    <a:pt x="4038944" y="4976989"/>
                  </a:lnTo>
                  <a:lnTo>
                    <a:pt x="4035502" y="4986470"/>
                  </a:lnTo>
                  <a:lnTo>
                    <a:pt x="4035950" y="4996197"/>
                  </a:lnTo>
                  <a:lnTo>
                    <a:pt x="4040012" y="5005046"/>
                  </a:lnTo>
                  <a:lnTo>
                    <a:pt x="4047415" y="5011894"/>
                  </a:lnTo>
                  <a:lnTo>
                    <a:pt x="4056895" y="5015333"/>
                  </a:lnTo>
                  <a:lnTo>
                    <a:pt x="4066623" y="5014885"/>
                  </a:lnTo>
                  <a:lnTo>
                    <a:pt x="4075475" y="5010822"/>
                  </a:lnTo>
                  <a:lnTo>
                    <a:pt x="4082352" y="5003374"/>
                  </a:lnTo>
                  <a:lnTo>
                    <a:pt x="4085788" y="4993892"/>
                  </a:lnTo>
                  <a:lnTo>
                    <a:pt x="4085340" y="4984165"/>
                  </a:lnTo>
                  <a:lnTo>
                    <a:pt x="4081277" y="4975316"/>
                  </a:lnTo>
                  <a:lnTo>
                    <a:pt x="4073869" y="4968467"/>
                  </a:lnTo>
                  <a:lnTo>
                    <a:pt x="4064388" y="4965029"/>
                  </a:lnTo>
                  <a:close/>
                </a:path>
                <a:path w="4137659" h="5166995">
                  <a:moveTo>
                    <a:pt x="3995141" y="5040893"/>
                  </a:moveTo>
                  <a:lnTo>
                    <a:pt x="3985493" y="5042293"/>
                  </a:lnTo>
                  <a:lnTo>
                    <a:pt x="3976803" y="5047475"/>
                  </a:lnTo>
                  <a:lnTo>
                    <a:pt x="3970821" y="5055594"/>
                  </a:lnTo>
                  <a:lnTo>
                    <a:pt x="3968497" y="5065050"/>
                  </a:lnTo>
                  <a:lnTo>
                    <a:pt x="3969887" y="5074687"/>
                  </a:lnTo>
                  <a:lnTo>
                    <a:pt x="3975050" y="5083352"/>
                  </a:lnTo>
                  <a:lnTo>
                    <a:pt x="3983170" y="5089336"/>
                  </a:lnTo>
                  <a:lnTo>
                    <a:pt x="3992627" y="5091661"/>
                  </a:lnTo>
                  <a:lnTo>
                    <a:pt x="4002264" y="5090271"/>
                  </a:lnTo>
                  <a:lnTo>
                    <a:pt x="4010966" y="5085074"/>
                  </a:lnTo>
                  <a:lnTo>
                    <a:pt x="4016947" y="5076955"/>
                  </a:lnTo>
                  <a:lnTo>
                    <a:pt x="4019271" y="5067500"/>
                  </a:lnTo>
                  <a:lnTo>
                    <a:pt x="4017881" y="5057862"/>
                  </a:lnTo>
                  <a:lnTo>
                    <a:pt x="4012718" y="5049197"/>
                  </a:lnTo>
                  <a:lnTo>
                    <a:pt x="4004599" y="5043214"/>
                  </a:lnTo>
                  <a:lnTo>
                    <a:pt x="3995141" y="5040893"/>
                  </a:lnTo>
                  <a:close/>
                </a:path>
                <a:path w="4137659" h="5166995">
                  <a:moveTo>
                    <a:pt x="3908087" y="5092584"/>
                  </a:moveTo>
                  <a:lnTo>
                    <a:pt x="3898088" y="5094122"/>
                  </a:lnTo>
                  <a:lnTo>
                    <a:pt x="3889492" y="5099398"/>
                  </a:lnTo>
                  <a:lnTo>
                    <a:pt x="3883783" y="5107287"/>
                  </a:lnTo>
                  <a:lnTo>
                    <a:pt x="3881448" y="5116741"/>
                  </a:lnTo>
                  <a:lnTo>
                    <a:pt x="3882975" y="5126711"/>
                  </a:lnTo>
                  <a:lnTo>
                    <a:pt x="3888251" y="5135307"/>
                  </a:lnTo>
                  <a:lnTo>
                    <a:pt x="3896140" y="5141015"/>
                  </a:lnTo>
                  <a:lnTo>
                    <a:pt x="3905594" y="5143347"/>
                  </a:lnTo>
                  <a:lnTo>
                    <a:pt x="3915614" y="5141802"/>
                  </a:lnTo>
                  <a:lnTo>
                    <a:pt x="3924210" y="5136525"/>
                  </a:lnTo>
                  <a:lnTo>
                    <a:pt x="3929919" y="5128636"/>
                  </a:lnTo>
                  <a:lnTo>
                    <a:pt x="3932254" y="5119182"/>
                  </a:lnTo>
                  <a:lnTo>
                    <a:pt x="3930727" y="5109212"/>
                  </a:lnTo>
                  <a:lnTo>
                    <a:pt x="3925450" y="5100617"/>
                  </a:lnTo>
                  <a:lnTo>
                    <a:pt x="3917555" y="5094911"/>
                  </a:lnTo>
                  <a:lnTo>
                    <a:pt x="3908087" y="5092584"/>
                  </a:lnTo>
                  <a:close/>
                </a:path>
                <a:path w="4137659" h="5166995">
                  <a:moveTo>
                    <a:pt x="3806915" y="5115024"/>
                  </a:moveTo>
                  <a:lnTo>
                    <a:pt x="3797133" y="5117503"/>
                  </a:lnTo>
                  <a:lnTo>
                    <a:pt x="3789335" y="5123337"/>
                  </a:lnTo>
                  <a:lnTo>
                    <a:pt x="3784294" y="5131669"/>
                  </a:lnTo>
                  <a:lnTo>
                    <a:pt x="3782785" y="5141641"/>
                  </a:lnTo>
                  <a:lnTo>
                    <a:pt x="3785269" y="5151419"/>
                  </a:lnTo>
                  <a:lnTo>
                    <a:pt x="3791103" y="5159215"/>
                  </a:lnTo>
                  <a:lnTo>
                    <a:pt x="3799433" y="5164254"/>
                  </a:lnTo>
                  <a:lnTo>
                    <a:pt x="3809455" y="5165759"/>
                  </a:lnTo>
                  <a:lnTo>
                    <a:pt x="3819236" y="5163279"/>
                  </a:lnTo>
                  <a:lnTo>
                    <a:pt x="3827035" y="5157445"/>
                  </a:lnTo>
                  <a:lnTo>
                    <a:pt x="3832075" y="5149114"/>
                  </a:lnTo>
                  <a:lnTo>
                    <a:pt x="3833585" y="5139141"/>
                  </a:lnTo>
                  <a:lnTo>
                    <a:pt x="3831100" y="5129364"/>
                  </a:lnTo>
                  <a:lnTo>
                    <a:pt x="3825260" y="5121568"/>
                  </a:lnTo>
                  <a:lnTo>
                    <a:pt x="3816915" y="5116529"/>
                  </a:lnTo>
                  <a:lnTo>
                    <a:pt x="3806915" y="5115024"/>
                  </a:lnTo>
                  <a:close/>
                </a:path>
                <a:path w="4137659" h="5166995">
                  <a:moveTo>
                    <a:pt x="3706534" y="5116139"/>
                  </a:moveTo>
                  <a:lnTo>
                    <a:pt x="3696650" y="5118135"/>
                  </a:lnTo>
                  <a:lnTo>
                    <a:pt x="3688576" y="5123578"/>
                  </a:lnTo>
                  <a:lnTo>
                    <a:pt x="3683131" y="5131652"/>
                  </a:lnTo>
                  <a:lnTo>
                    <a:pt x="3681134" y="5141539"/>
                  </a:lnTo>
                  <a:lnTo>
                    <a:pt x="3683131" y="5151425"/>
                  </a:lnTo>
                  <a:lnTo>
                    <a:pt x="3688576" y="5159499"/>
                  </a:lnTo>
                  <a:lnTo>
                    <a:pt x="3696650" y="5164942"/>
                  </a:lnTo>
                  <a:lnTo>
                    <a:pt x="3706585" y="5166939"/>
                  </a:lnTo>
                  <a:lnTo>
                    <a:pt x="3716474" y="5164942"/>
                  </a:lnTo>
                  <a:lnTo>
                    <a:pt x="3724547" y="5159499"/>
                  </a:lnTo>
                  <a:lnTo>
                    <a:pt x="3729989" y="5151425"/>
                  </a:lnTo>
                  <a:lnTo>
                    <a:pt x="3731985" y="5141539"/>
                  </a:lnTo>
                  <a:lnTo>
                    <a:pt x="3729989" y="5131652"/>
                  </a:lnTo>
                  <a:lnTo>
                    <a:pt x="3724541" y="5123578"/>
                  </a:lnTo>
                  <a:lnTo>
                    <a:pt x="3716452" y="5118135"/>
                  </a:lnTo>
                  <a:lnTo>
                    <a:pt x="3706534" y="5116139"/>
                  </a:lnTo>
                  <a:close/>
                </a:path>
                <a:path w="4137659" h="5166995">
                  <a:moveTo>
                    <a:pt x="3604883" y="5116139"/>
                  </a:moveTo>
                  <a:lnTo>
                    <a:pt x="3594999" y="5118135"/>
                  </a:lnTo>
                  <a:lnTo>
                    <a:pt x="3586925" y="5123578"/>
                  </a:lnTo>
                  <a:lnTo>
                    <a:pt x="3581480" y="5131652"/>
                  </a:lnTo>
                  <a:lnTo>
                    <a:pt x="3579483" y="5141539"/>
                  </a:lnTo>
                  <a:lnTo>
                    <a:pt x="3581480" y="5151425"/>
                  </a:lnTo>
                  <a:lnTo>
                    <a:pt x="3586925" y="5159499"/>
                  </a:lnTo>
                  <a:lnTo>
                    <a:pt x="3594999" y="5164942"/>
                  </a:lnTo>
                  <a:lnTo>
                    <a:pt x="3604934" y="5166939"/>
                  </a:lnTo>
                  <a:lnTo>
                    <a:pt x="3614823" y="5164942"/>
                  </a:lnTo>
                  <a:lnTo>
                    <a:pt x="3622896" y="5159499"/>
                  </a:lnTo>
                  <a:lnTo>
                    <a:pt x="3628339" y="5151425"/>
                  </a:lnTo>
                  <a:lnTo>
                    <a:pt x="3630334" y="5141539"/>
                  </a:lnTo>
                  <a:lnTo>
                    <a:pt x="3628338" y="5131652"/>
                  </a:lnTo>
                  <a:lnTo>
                    <a:pt x="3622890" y="5123578"/>
                  </a:lnTo>
                  <a:lnTo>
                    <a:pt x="3614802" y="5118135"/>
                  </a:lnTo>
                  <a:lnTo>
                    <a:pt x="3604883" y="5116139"/>
                  </a:lnTo>
                  <a:close/>
                </a:path>
                <a:path w="4137659" h="5166995">
                  <a:moveTo>
                    <a:pt x="3503232" y="5116139"/>
                  </a:moveTo>
                  <a:lnTo>
                    <a:pt x="3493348" y="5118135"/>
                  </a:lnTo>
                  <a:lnTo>
                    <a:pt x="3485274" y="5123578"/>
                  </a:lnTo>
                  <a:lnTo>
                    <a:pt x="3479829" y="5131652"/>
                  </a:lnTo>
                  <a:lnTo>
                    <a:pt x="3477832" y="5141539"/>
                  </a:lnTo>
                  <a:lnTo>
                    <a:pt x="3479829" y="5151425"/>
                  </a:lnTo>
                  <a:lnTo>
                    <a:pt x="3485274" y="5159499"/>
                  </a:lnTo>
                  <a:lnTo>
                    <a:pt x="3493348" y="5164942"/>
                  </a:lnTo>
                  <a:lnTo>
                    <a:pt x="3503283" y="5166939"/>
                  </a:lnTo>
                  <a:lnTo>
                    <a:pt x="3513172" y="5164942"/>
                  </a:lnTo>
                  <a:lnTo>
                    <a:pt x="3521246" y="5159499"/>
                  </a:lnTo>
                  <a:lnTo>
                    <a:pt x="3526688" y="5151425"/>
                  </a:lnTo>
                  <a:lnTo>
                    <a:pt x="3528683" y="5141539"/>
                  </a:lnTo>
                  <a:lnTo>
                    <a:pt x="3526687" y="5131652"/>
                  </a:lnTo>
                  <a:lnTo>
                    <a:pt x="3521239" y="5123578"/>
                  </a:lnTo>
                  <a:lnTo>
                    <a:pt x="3513151" y="5118135"/>
                  </a:lnTo>
                  <a:lnTo>
                    <a:pt x="3503232" y="5116139"/>
                  </a:lnTo>
                  <a:close/>
                </a:path>
                <a:path w="4137659" h="5166995">
                  <a:moveTo>
                    <a:pt x="3401581" y="5116139"/>
                  </a:moveTo>
                  <a:lnTo>
                    <a:pt x="3391698" y="5118135"/>
                  </a:lnTo>
                  <a:lnTo>
                    <a:pt x="3383624" y="5123578"/>
                  </a:lnTo>
                  <a:lnTo>
                    <a:pt x="3378179" y="5131652"/>
                  </a:lnTo>
                  <a:lnTo>
                    <a:pt x="3376181" y="5141539"/>
                  </a:lnTo>
                  <a:lnTo>
                    <a:pt x="3378179" y="5151425"/>
                  </a:lnTo>
                  <a:lnTo>
                    <a:pt x="3383624" y="5159499"/>
                  </a:lnTo>
                  <a:lnTo>
                    <a:pt x="3391698" y="5164942"/>
                  </a:lnTo>
                  <a:lnTo>
                    <a:pt x="3401632" y="5166939"/>
                  </a:lnTo>
                  <a:lnTo>
                    <a:pt x="3411521" y="5164942"/>
                  </a:lnTo>
                  <a:lnTo>
                    <a:pt x="3419595" y="5159499"/>
                  </a:lnTo>
                  <a:lnTo>
                    <a:pt x="3425037" y="5151425"/>
                  </a:lnTo>
                  <a:lnTo>
                    <a:pt x="3427032" y="5141539"/>
                  </a:lnTo>
                  <a:lnTo>
                    <a:pt x="3425036" y="5131652"/>
                  </a:lnTo>
                  <a:lnTo>
                    <a:pt x="3419588" y="5123578"/>
                  </a:lnTo>
                  <a:lnTo>
                    <a:pt x="3411500" y="5118135"/>
                  </a:lnTo>
                  <a:lnTo>
                    <a:pt x="3401581" y="5116139"/>
                  </a:lnTo>
                  <a:close/>
                </a:path>
                <a:path w="4137659" h="5166995">
                  <a:moveTo>
                    <a:pt x="3299931" y="5116139"/>
                  </a:moveTo>
                  <a:lnTo>
                    <a:pt x="3290047" y="5118135"/>
                  </a:lnTo>
                  <a:lnTo>
                    <a:pt x="3281973" y="5123578"/>
                  </a:lnTo>
                  <a:lnTo>
                    <a:pt x="3276528" y="5131652"/>
                  </a:lnTo>
                  <a:lnTo>
                    <a:pt x="3274531" y="5141539"/>
                  </a:lnTo>
                  <a:lnTo>
                    <a:pt x="3276528" y="5151425"/>
                  </a:lnTo>
                  <a:lnTo>
                    <a:pt x="3281973" y="5159499"/>
                  </a:lnTo>
                  <a:lnTo>
                    <a:pt x="3290047" y="5164942"/>
                  </a:lnTo>
                  <a:lnTo>
                    <a:pt x="3299981" y="5166939"/>
                  </a:lnTo>
                  <a:lnTo>
                    <a:pt x="3309871" y="5164942"/>
                  </a:lnTo>
                  <a:lnTo>
                    <a:pt x="3317944" y="5159499"/>
                  </a:lnTo>
                  <a:lnTo>
                    <a:pt x="3323386" y="5151425"/>
                  </a:lnTo>
                  <a:lnTo>
                    <a:pt x="3325381" y="5141539"/>
                  </a:lnTo>
                  <a:lnTo>
                    <a:pt x="3323385" y="5131652"/>
                  </a:lnTo>
                  <a:lnTo>
                    <a:pt x="3317938" y="5123578"/>
                  </a:lnTo>
                  <a:lnTo>
                    <a:pt x="3309849" y="5118135"/>
                  </a:lnTo>
                  <a:lnTo>
                    <a:pt x="3299931" y="5116139"/>
                  </a:lnTo>
                  <a:close/>
                </a:path>
                <a:path w="4137659" h="5166995">
                  <a:moveTo>
                    <a:pt x="3198280" y="5116139"/>
                  </a:moveTo>
                  <a:lnTo>
                    <a:pt x="3188396" y="5118135"/>
                  </a:lnTo>
                  <a:lnTo>
                    <a:pt x="3180322" y="5123578"/>
                  </a:lnTo>
                  <a:lnTo>
                    <a:pt x="3174877" y="5131652"/>
                  </a:lnTo>
                  <a:lnTo>
                    <a:pt x="3172880" y="5141539"/>
                  </a:lnTo>
                  <a:lnTo>
                    <a:pt x="3174877" y="5151425"/>
                  </a:lnTo>
                  <a:lnTo>
                    <a:pt x="3180322" y="5159499"/>
                  </a:lnTo>
                  <a:lnTo>
                    <a:pt x="3188396" y="5164942"/>
                  </a:lnTo>
                  <a:lnTo>
                    <a:pt x="3198331" y="5166939"/>
                  </a:lnTo>
                  <a:lnTo>
                    <a:pt x="3208220" y="5164942"/>
                  </a:lnTo>
                  <a:lnTo>
                    <a:pt x="3216293" y="5159499"/>
                  </a:lnTo>
                  <a:lnTo>
                    <a:pt x="3221735" y="5151425"/>
                  </a:lnTo>
                  <a:lnTo>
                    <a:pt x="3223731" y="5141539"/>
                  </a:lnTo>
                  <a:lnTo>
                    <a:pt x="3221735" y="5131652"/>
                  </a:lnTo>
                  <a:lnTo>
                    <a:pt x="3216287" y="5123578"/>
                  </a:lnTo>
                  <a:lnTo>
                    <a:pt x="3208198" y="5118135"/>
                  </a:lnTo>
                  <a:lnTo>
                    <a:pt x="3198280" y="5116139"/>
                  </a:lnTo>
                  <a:close/>
                </a:path>
                <a:path w="4137659" h="5166995">
                  <a:moveTo>
                    <a:pt x="3096629" y="5116139"/>
                  </a:moveTo>
                  <a:lnTo>
                    <a:pt x="3086745" y="5118135"/>
                  </a:lnTo>
                  <a:lnTo>
                    <a:pt x="3078671" y="5123578"/>
                  </a:lnTo>
                  <a:lnTo>
                    <a:pt x="3073226" y="5131652"/>
                  </a:lnTo>
                  <a:lnTo>
                    <a:pt x="3071229" y="5141539"/>
                  </a:lnTo>
                  <a:lnTo>
                    <a:pt x="3073226" y="5151425"/>
                  </a:lnTo>
                  <a:lnTo>
                    <a:pt x="3078671" y="5159499"/>
                  </a:lnTo>
                  <a:lnTo>
                    <a:pt x="3086745" y="5164942"/>
                  </a:lnTo>
                  <a:lnTo>
                    <a:pt x="3096680" y="5166939"/>
                  </a:lnTo>
                  <a:lnTo>
                    <a:pt x="3106569" y="5164942"/>
                  </a:lnTo>
                  <a:lnTo>
                    <a:pt x="3114642" y="5159499"/>
                  </a:lnTo>
                  <a:lnTo>
                    <a:pt x="3120085" y="5151425"/>
                  </a:lnTo>
                  <a:lnTo>
                    <a:pt x="3122080" y="5141539"/>
                  </a:lnTo>
                  <a:lnTo>
                    <a:pt x="3120084" y="5131652"/>
                  </a:lnTo>
                  <a:lnTo>
                    <a:pt x="3114636" y="5123578"/>
                  </a:lnTo>
                  <a:lnTo>
                    <a:pt x="3106548" y="5118135"/>
                  </a:lnTo>
                  <a:lnTo>
                    <a:pt x="3096629" y="5116139"/>
                  </a:lnTo>
                  <a:close/>
                </a:path>
                <a:path w="4137659" h="5166995">
                  <a:moveTo>
                    <a:pt x="2994978" y="5116139"/>
                  </a:moveTo>
                  <a:lnTo>
                    <a:pt x="2985094" y="5118135"/>
                  </a:lnTo>
                  <a:lnTo>
                    <a:pt x="2977020" y="5123578"/>
                  </a:lnTo>
                  <a:lnTo>
                    <a:pt x="2971575" y="5131652"/>
                  </a:lnTo>
                  <a:lnTo>
                    <a:pt x="2969578" y="5141539"/>
                  </a:lnTo>
                  <a:lnTo>
                    <a:pt x="2971575" y="5151425"/>
                  </a:lnTo>
                  <a:lnTo>
                    <a:pt x="2977020" y="5159499"/>
                  </a:lnTo>
                  <a:lnTo>
                    <a:pt x="2985094" y="5164942"/>
                  </a:lnTo>
                  <a:lnTo>
                    <a:pt x="2995029" y="5166939"/>
                  </a:lnTo>
                  <a:lnTo>
                    <a:pt x="3004918" y="5164942"/>
                  </a:lnTo>
                  <a:lnTo>
                    <a:pt x="3012992" y="5159499"/>
                  </a:lnTo>
                  <a:lnTo>
                    <a:pt x="3018434" y="5151425"/>
                  </a:lnTo>
                  <a:lnTo>
                    <a:pt x="3020429" y="5141539"/>
                  </a:lnTo>
                  <a:lnTo>
                    <a:pt x="3018433" y="5131652"/>
                  </a:lnTo>
                  <a:lnTo>
                    <a:pt x="3012985" y="5123578"/>
                  </a:lnTo>
                  <a:lnTo>
                    <a:pt x="3004897" y="5118135"/>
                  </a:lnTo>
                  <a:lnTo>
                    <a:pt x="2994978" y="5116139"/>
                  </a:lnTo>
                  <a:close/>
                </a:path>
                <a:path w="4137659" h="5166995">
                  <a:moveTo>
                    <a:pt x="2893327" y="5116139"/>
                  </a:moveTo>
                  <a:lnTo>
                    <a:pt x="2883444" y="5118135"/>
                  </a:lnTo>
                  <a:lnTo>
                    <a:pt x="2875370" y="5123578"/>
                  </a:lnTo>
                  <a:lnTo>
                    <a:pt x="2869925" y="5131652"/>
                  </a:lnTo>
                  <a:lnTo>
                    <a:pt x="2867927" y="5141539"/>
                  </a:lnTo>
                  <a:lnTo>
                    <a:pt x="2869925" y="5151425"/>
                  </a:lnTo>
                  <a:lnTo>
                    <a:pt x="2875370" y="5159499"/>
                  </a:lnTo>
                  <a:lnTo>
                    <a:pt x="2883444" y="5164942"/>
                  </a:lnTo>
                  <a:lnTo>
                    <a:pt x="2893378" y="5166939"/>
                  </a:lnTo>
                  <a:lnTo>
                    <a:pt x="2903267" y="5164942"/>
                  </a:lnTo>
                  <a:lnTo>
                    <a:pt x="2911341" y="5159499"/>
                  </a:lnTo>
                  <a:lnTo>
                    <a:pt x="2916783" y="5151425"/>
                  </a:lnTo>
                  <a:lnTo>
                    <a:pt x="2918778" y="5141539"/>
                  </a:lnTo>
                  <a:lnTo>
                    <a:pt x="2916782" y="5131652"/>
                  </a:lnTo>
                  <a:lnTo>
                    <a:pt x="2911334" y="5123578"/>
                  </a:lnTo>
                  <a:lnTo>
                    <a:pt x="2903246" y="5118135"/>
                  </a:lnTo>
                  <a:lnTo>
                    <a:pt x="2893327" y="5116139"/>
                  </a:lnTo>
                  <a:close/>
                </a:path>
                <a:path w="4137659" h="5166995">
                  <a:moveTo>
                    <a:pt x="2791677" y="5116139"/>
                  </a:moveTo>
                  <a:lnTo>
                    <a:pt x="2781793" y="5118135"/>
                  </a:lnTo>
                  <a:lnTo>
                    <a:pt x="2773719" y="5123578"/>
                  </a:lnTo>
                  <a:lnTo>
                    <a:pt x="2768274" y="5131652"/>
                  </a:lnTo>
                  <a:lnTo>
                    <a:pt x="2766277" y="5141539"/>
                  </a:lnTo>
                  <a:lnTo>
                    <a:pt x="2768274" y="5151425"/>
                  </a:lnTo>
                  <a:lnTo>
                    <a:pt x="2773719" y="5159499"/>
                  </a:lnTo>
                  <a:lnTo>
                    <a:pt x="2781793" y="5164942"/>
                  </a:lnTo>
                  <a:lnTo>
                    <a:pt x="2791727" y="5166939"/>
                  </a:lnTo>
                  <a:lnTo>
                    <a:pt x="2801617" y="5164942"/>
                  </a:lnTo>
                  <a:lnTo>
                    <a:pt x="2809690" y="5159499"/>
                  </a:lnTo>
                  <a:lnTo>
                    <a:pt x="2815132" y="5151425"/>
                  </a:lnTo>
                  <a:lnTo>
                    <a:pt x="2817127" y="5141539"/>
                  </a:lnTo>
                  <a:lnTo>
                    <a:pt x="2815131" y="5131652"/>
                  </a:lnTo>
                  <a:lnTo>
                    <a:pt x="2809684" y="5123578"/>
                  </a:lnTo>
                  <a:lnTo>
                    <a:pt x="2801595" y="5118135"/>
                  </a:lnTo>
                  <a:lnTo>
                    <a:pt x="2791677" y="5116139"/>
                  </a:lnTo>
                  <a:close/>
                </a:path>
                <a:path w="4137659" h="5166995">
                  <a:moveTo>
                    <a:pt x="2690026" y="5116139"/>
                  </a:moveTo>
                  <a:lnTo>
                    <a:pt x="2680142" y="5118135"/>
                  </a:lnTo>
                  <a:lnTo>
                    <a:pt x="2672068" y="5123578"/>
                  </a:lnTo>
                  <a:lnTo>
                    <a:pt x="2666623" y="5131652"/>
                  </a:lnTo>
                  <a:lnTo>
                    <a:pt x="2664626" y="5141539"/>
                  </a:lnTo>
                  <a:lnTo>
                    <a:pt x="2666623" y="5151425"/>
                  </a:lnTo>
                  <a:lnTo>
                    <a:pt x="2672068" y="5159499"/>
                  </a:lnTo>
                  <a:lnTo>
                    <a:pt x="2680142" y="5164942"/>
                  </a:lnTo>
                  <a:lnTo>
                    <a:pt x="2690077" y="5166939"/>
                  </a:lnTo>
                  <a:lnTo>
                    <a:pt x="2699966" y="5164942"/>
                  </a:lnTo>
                  <a:lnTo>
                    <a:pt x="2708039" y="5159499"/>
                  </a:lnTo>
                  <a:lnTo>
                    <a:pt x="2713481" y="5151425"/>
                  </a:lnTo>
                  <a:lnTo>
                    <a:pt x="2715477" y="5141539"/>
                  </a:lnTo>
                  <a:lnTo>
                    <a:pt x="2713481" y="5131652"/>
                  </a:lnTo>
                  <a:lnTo>
                    <a:pt x="2708033" y="5123578"/>
                  </a:lnTo>
                  <a:lnTo>
                    <a:pt x="2699944" y="5118135"/>
                  </a:lnTo>
                  <a:lnTo>
                    <a:pt x="2690026" y="5116139"/>
                  </a:lnTo>
                  <a:close/>
                </a:path>
                <a:path w="4137659" h="5166995">
                  <a:moveTo>
                    <a:pt x="2588375" y="5116139"/>
                  </a:moveTo>
                  <a:lnTo>
                    <a:pt x="2578491" y="5118135"/>
                  </a:lnTo>
                  <a:lnTo>
                    <a:pt x="2570417" y="5123578"/>
                  </a:lnTo>
                  <a:lnTo>
                    <a:pt x="2564972" y="5131652"/>
                  </a:lnTo>
                  <a:lnTo>
                    <a:pt x="2562975" y="5141539"/>
                  </a:lnTo>
                  <a:lnTo>
                    <a:pt x="2564972" y="5151425"/>
                  </a:lnTo>
                  <a:lnTo>
                    <a:pt x="2570417" y="5159499"/>
                  </a:lnTo>
                  <a:lnTo>
                    <a:pt x="2578491" y="5164942"/>
                  </a:lnTo>
                  <a:lnTo>
                    <a:pt x="2588426" y="5166939"/>
                  </a:lnTo>
                  <a:lnTo>
                    <a:pt x="2598315" y="5164942"/>
                  </a:lnTo>
                  <a:lnTo>
                    <a:pt x="2606388" y="5159499"/>
                  </a:lnTo>
                  <a:lnTo>
                    <a:pt x="2611831" y="5151425"/>
                  </a:lnTo>
                  <a:lnTo>
                    <a:pt x="2613826" y="5141539"/>
                  </a:lnTo>
                  <a:lnTo>
                    <a:pt x="2611830" y="5131652"/>
                  </a:lnTo>
                  <a:lnTo>
                    <a:pt x="2606382" y="5123578"/>
                  </a:lnTo>
                  <a:lnTo>
                    <a:pt x="2598294" y="5118135"/>
                  </a:lnTo>
                  <a:lnTo>
                    <a:pt x="2588375" y="5116139"/>
                  </a:lnTo>
                  <a:close/>
                </a:path>
                <a:path w="4137659" h="5166995">
                  <a:moveTo>
                    <a:pt x="2486724" y="5116139"/>
                  </a:moveTo>
                  <a:lnTo>
                    <a:pt x="2476840" y="5118135"/>
                  </a:lnTo>
                  <a:lnTo>
                    <a:pt x="2468766" y="5123578"/>
                  </a:lnTo>
                  <a:lnTo>
                    <a:pt x="2463321" y="5131652"/>
                  </a:lnTo>
                  <a:lnTo>
                    <a:pt x="2461324" y="5141539"/>
                  </a:lnTo>
                  <a:lnTo>
                    <a:pt x="2463321" y="5151425"/>
                  </a:lnTo>
                  <a:lnTo>
                    <a:pt x="2468766" y="5159499"/>
                  </a:lnTo>
                  <a:lnTo>
                    <a:pt x="2476840" y="5164942"/>
                  </a:lnTo>
                  <a:lnTo>
                    <a:pt x="2486775" y="5166939"/>
                  </a:lnTo>
                  <a:lnTo>
                    <a:pt x="2496664" y="5164942"/>
                  </a:lnTo>
                  <a:lnTo>
                    <a:pt x="2504738" y="5159499"/>
                  </a:lnTo>
                  <a:lnTo>
                    <a:pt x="2510180" y="5151425"/>
                  </a:lnTo>
                  <a:lnTo>
                    <a:pt x="2512175" y="5141539"/>
                  </a:lnTo>
                  <a:lnTo>
                    <a:pt x="2510179" y="5131652"/>
                  </a:lnTo>
                  <a:lnTo>
                    <a:pt x="2504731" y="5123578"/>
                  </a:lnTo>
                  <a:lnTo>
                    <a:pt x="2496643" y="5118135"/>
                  </a:lnTo>
                  <a:lnTo>
                    <a:pt x="2486724" y="5116139"/>
                  </a:lnTo>
                  <a:close/>
                </a:path>
                <a:path w="4137659" h="5166995">
                  <a:moveTo>
                    <a:pt x="2385073" y="5116139"/>
                  </a:moveTo>
                  <a:lnTo>
                    <a:pt x="2375190" y="5118135"/>
                  </a:lnTo>
                  <a:lnTo>
                    <a:pt x="2367116" y="5123578"/>
                  </a:lnTo>
                  <a:lnTo>
                    <a:pt x="2361671" y="5131652"/>
                  </a:lnTo>
                  <a:lnTo>
                    <a:pt x="2359673" y="5141539"/>
                  </a:lnTo>
                  <a:lnTo>
                    <a:pt x="2361671" y="5151425"/>
                  </a:lnTo>
                  <a:lnTo>
                    <a:pt x="2367116" y="5159499"/>
                  </a:lnTo>
                  <a:lnTo>
                    <a:pt x="2375190" y="5164942"/>
                  </a:lnTo>
                  <a:lnTo>
                    <a:pt x="2385124" y="5166939"/>
                  </a:lnTo>
                  <a:lnTo>
                    <a:pt x="2395013" y="5164942"/>
                  </a:lnTo>
                  <a:lnTo>
                    <a:pt x="2403087" y="5159499"/>
                  </a:lnTo>
                  <a:lnTo>
                    <a:pt x="2408529" y="5151425"/>
                  </a:lnTo>
                  <a:lnTo>
                    <a:pt x="2410524" y="5141539"/>
                  </a:lnTo>
                  <a:lnTo>
                    <a:pt x="2408528" y="5131652"/>
                  </a:lnTo>
                  <a:lnTo>
                    <a:pt x="2403080" y="5123578"/>
                  </a:lnTo>
                  <a:lnTo>
                    <a:pt x="2394992" y="5118135"/>
                  </a:lnTo>
                  <a:lnTo>
                    <a:pt x="2385073" y="5116139"/>
                  </a:lnTo>
                  <a:close/>
                </a:path>
                <a:path w="4137659" h="5166995">
                  <a:moveTo>
                    <a:pt x="2283423" y="5116139"/>
                  </a:moveTo>
                  <a:lnTo>
                    <a:pt x="2273539" y="5118135"/>
                  </a:lnTo>
                  <a:lnTo>
                    <a:pt x="2265465" y="5123578"/>
                  </a:lnTo>
                  <a:lnTo>
                    <a:pt x="2260020" y="5131652"/>
                  </a:lnTo>
                  <a:lnTo>
                    <a:pt x="2258023" y="5141539"/>
                  </a:lnTo>
                  <a:lnTo>
                    <a:pt x="2260020" y="5151425"/>
                  </a:lnTo>
                  <a:lnTo>
                    <a:pt x="2265465" y="5159499"/>
                  </a:lnTo>
                  <a:lnTo>
                    <a:pt x="2273539" y="5164942"/>
                  </a:lnTo>
                  <a:lnTo>
                    <a:pt x="2283473" y="5166939"/>
                  </a:lnTo>
                  <a:lnTo>
                    <a:pt x="2293363" y="5164942"/>
                  </a:lnTo>
                  <a:lnTo>
                    <a:pt x="2301436" y="5159499"/>
                  </a:lnTo>
                  <a:lnTo>
                    <a:pt x="2306878" y="5151425"/>
                  </a:lnTo>
                  <a:lnTo>
                    <a:pt x="2308873" y="5141539"/>
                  </a:lnTo>
                  <a:lnTo>
                    <a:pt x="2306877" y="5131652"/>
                  </a:lnTo>
                  <a:lnTo>
                    <a:pt x="2301430" y="5123578"/>
                  </a:lnTo>
                  <a:lnTo>
                    <a:pt x="2293341" y="5118135"/>
                  </a:lnTo>
                  <a:lnTo>
                    <a:pt x="2283423" y="5116139"/>
                  </a:lnTo>
                  <a:close/>
                </a:path>
                <a:path w="4137659" h="5166995">
                  <a:moveTo>
                    <a:pt x="2181772" y="5116139"/>
                  </a:moveTo>
                  <a:lnTo>
                    <a:pt x="2171888" y="5118135"/>
                  </a:lnTo>
                  <a:lnTo>
                    <a:pt x="2163814" y="5123578"/>
                  </a:lnTo>
                  <a:lnTo>
                    <a:pt x="2158369" y="5131652"/>
                  </a:lnTo>
                  <a:lnTo>
                    <a:pt x="2156372" y="5141539"/>
                  </a:lnTo>
                  <a:lnTo>
                    <a:pt x="2158369" y="5151425"/>
                  </a:lnTo>
                  <a:lnTo>
                    <a:pt x="2163814" y="5159499"/>
                  </a:lnTo>
                  <a:lnTo>
                    <a:pt x="2171888" y="5164942"/>
                  </a:lnTo>
                  <a:lnTo>
                    <a:pt x="2181823" y="5166939"/>
                  </a:lnTo>
                  <a:lnTo>
                    <a:pt x="2191712" y="5164942"/>
                  </a:lnTo>
                  <a:lnTo>
                    <a:pt x="2199785" y="5159499"/>
                  </a:lnTo>
                  <a:lnTo>
                    <a:pt x="2205227" y="5151425"/>
                  </a:lnTo>
                  <a:lnTo>
                    <a:pt x="2207223" y="5141539"/>
                  </a:lnTo>
                  <a:lnTo>
                    <a:pt x="2205227" y="5131652"/>
                  </a:lnTo>
                  <a:lnTo>
                    <a:pt x="2199779" y="5123578"/>
                  </a:lnTo>
                  <a:lnTo>
                    <a:pt x="2191690" y="5118135"/>
                  </a:lnTo>
                  <a:lnTo>
                    <a:pt x="2181772" y="5116139"/>
                  </a:lnTo>
                  <a:close/>
                </a:path>
                <a:path w="4137659" h="5166995">
                  <a:moveTo>
                    <a:pt x="2080121" y="5116139"/>
                  </a:moveTo>
                  <a:lnTo>
                    <a:pt x="2070237" y="5118135"/>
                  </a:lnTo>
                  <a:lnTo>
                    <a:pt x="2062163" y="5123578"/>
                  </a:lnTo>
                  <a:lnTo>
                    <a:pt x="2056718" y="5131652"/>
                  </a:lnTo>
                  <a:lnTo>
                    <a:pt x="2054721" y="5141539"/>
                  </a:lnTo>
                  <a:lnTo>
                    <a:pt x="2056718" y="5151425"/>
                  </a:lnTo>
                  <a:lnTo>
                    <a:pt x="2062163" y="5159499"/>
                  </a:lnTo>
                  <a:lnTo>
                    <a:pt x="2070237" y="5164942"/>
                  </a:lnTo>
                  <a:lnTo>
                    <a:pt x="2080172" y="5166939"/>
                  </a:lnTo>
                  <a:lnTo>
                    <a:pt x="2090061" y="5164942"/>
                  </a:lnTo>
                  <a:lnTo>
                    <a:pt x="2098134" y="5159499"/>
                  </a:lnTo>
                  <a:lnTo>
                    <a:pt x="2103577" y="5151425"/>
                  </a:lnTo>
                  <a:lnTo>
                    <a:pt x="2105572" y="5141539"/>
                  </a:lnTo>
                  <a:lnTo>
                    <a:pt x="2103576" y="5131652"/>
                  </a:lnTo>
                  <a:lnTo>
                    <a:pt x="2098128" y="5123578"/>
                  </a:lnTo>
                  <a:lnTo>
                    <a:pt x="2090040" y="5118135"/>
                  </a:lnTo>
                  <a:lnTo>
                    <a:pt x="2080121" y="5116139"/>
                  </a:lnTo>
                  <a:close/>
                </a:path>
                <a:path w="4137659" h="5166995">
                  <a:moveTo>
                    <a:pt x="1978470" y="5116139"/>
                  </a:moveTo>
                  <a:lnTo>
                    <a:pt x="1968586" y="5118135"/>
                  </a:lnTo>
                  <a:lnTo>
                    <a:pt x="1960512" y="5123578"/>
                  </a:lnTo>
                  <a:lnTo>
                    <a:pt x="1955067" y="5131652"/>
                  </a:lnTo>
                  <a:lnTo>
                    <a:pt x="1953070" y="5141539"/>
                  </a:lnTo>
                  <a:lnTo>
                    <a:pt x="1955067" y="5151425"/>
                  </a:lnTo>
                  <a:lnTo>
                    <a:pt x="1960512" y="5159499"/>
                  </a:lnTo>
                  <a:lnTo>
                    <a:pt x="1968586" y="5164942"/>
                  </a:lnTo>
                  <a:lnTo>
                    <a:pt x="1978521" y="5166939"/>
                  </a:lnTo>
                  <a:lnTo>
                    <a:pt x="1988410" y="5164942"/>
                  </a:lnTo>
                  <a:lnTo>
                    <a:pt x="1996484" y="5159499"/>
                  </a:lnTo>
                  <a:lnTo>
                    <a:pt x="2001926" y="5151425"/>
                  </a:lnTo>
                  <a:lnTo>
                    <a:pt x="2003921" y="5141539"/>
                  </a:lnTo>
                  <a:lnTo>
                    <a:pt x="2001925" y="5131652"/>
                  </a:lnTo>
                  <a:lnTo>
                    <a:pt x="1996477" y="5123578"/>
                  </a:lnTo>
                  <a:lnTo>
                    <a:pt x="1988389" y="5118135"/>
                  </a:lnTo>
                  <a:lnTo>
                    <a:pt x="1978470" y="5116139"/>
                  </a:lnTo>
                  <a:close/>
                </a:path>
                <a:path w="4137659" h="5166995">
                  <a:moveTo>
                    <a:pt x="1876819" y="5116139"/>
                  </a:moveTo>
                  <a:lnTo>
                    <a:pt x="1866936" y="5118135"/>
                  </a:lnTo>
                  <a:lnTo>
                    <a:pt x="1858862" y="5123578"/>
                  </a:lnTo>
                  <a:lnTo>
                    <a:pt x="1853417" y="5131652"/>
                  </a:lnTo>
                  <a:lnTo>
                    <a:pt x="1851419" y="5141539"/>
                  </a:lnTo>
                  <a:lnTo>
                    <a:pt x="1853417" y="5151425"/>
                  </a:lnTo>
                  <a:lnTo>
                    <a:pt x="1858862" y="5159499"/>
                  </a:lnTo>
                  <a:lnTo>
                    <a:pt x="1866936" y="5164942"/>
                  </a:lnTo>
                  <a:lnTo>
                    <a:pt x="1876870" y="5166939"/>
                  </a:lnTo>
                  <a:lnTo>
                    <a:pt x="1886759" y="5164942"/>
                  </a:lnTo>
                  <a:lnTo>
                    <a:pt x="1894833" y="5159499"/>
                  </a:lnTo>
                  <a:lnTo>
                    <a:pt x="1900275" y="5151425"/>
                  </a:lnTo>
                  <a:lnTo>
                    <a:pt x="1902270" y="5141539"/>
                  </a:lnTo>
                  <a:lnTo>
                    <a:pt x="1900274" y="5131652"/>
                  </a:lnTo>
                  <a:lnTo>
                    <a:pt x="1894826" y="5123578"/>
                  </a:lnTo>
                  <a:lnTo>
                    <a:pt x="1886738" y="5118135"/>
                  </a:lnTo>
                  <a:lnTo>
                    <a:pt x="1876819" y="5116139"/>
                  </a:lnTo>
                  <a:close/>
                </a:path>
                <a:path w="4137659" h="5166995">
                  <a:moveTo>
                    <a:pt x="1775169" y="5116139"/>
                  </a:moveTo>
                  <a:lnTo>
                    <a:pt x="1765285" y="5118135"/>
                  </a:lnTo>
                  <a:lnTo>
                    <a:pt x="1757211" y="5123578"/>
                  </a:lnTo>
                  <a:lnTo>
                    <a:pt x="1751766" y="5131652"/>
                  </a:lnTo>
                  <a:lnTo>
                    <a:pt x="1749769" y="5141539"/>
                  </a:lnTo>
                  <a:lnTo>
                    <a:pt x="1751766" y="5151425"/>
                  </a:lnTo>
                  <a:lnTo>
                    <a:pt x="1757211" y="5159499"/>
                  </a:lnTo>
                  <a:lnTo>
                    <a:pt x="1765285" y="5164942"/>
                  </a:lnTo>
                  <a:lnTo>
                    <a:pt x="1775219" y="5166939"/>
                  </a:lnTo>
                  <a:lnTo>
                    <a:pt x="1785109" y="5164942"/>
                  </a:lnTo>
                  <a:lnTo>
                    <a:pt x="1793182" y="5159499"/>
                  </a:lnTo>
                  <a:lnTo>
                    <a:pt x="1798624" y="5151425"/>
                  </a:lnTo>
                  <a:lnTo>
                    <a:pt x="1800619" y="5141539"/>
                  </a:lnTo>
                  <a:lnTo>
                    <a:pt x="1798623" y="5131652"/>
                  </a:lnTo>
                  <a:lnTo>
                    <a:pt x="1793176" y="5123578"/>
                  </a:lnTo>
                  <a:lnTo>
                    <a:pt x="1785087" y="5118135"/>
                  </a:lnTo>
                  <a:lnTo>
                    <a:pt x="1775169" y="5116139"/>
                  </a:lnTo>
                  <a:close/>
                </a:path>
                <a:path w="4137659" h="5166995">
                  <a:moveTo>
                    <a:pt x="1673518" y="5116139"/>
                  </a:moveTo>
                  <a:lnTo>
                    <a:pt x="1663634" y="5118135"/>
                  </a:lnTo>
                  <a:lnTo>
                    <a:pt x="1655560" y="5123578"/>
                  </a:lnTo>
                  <a:lnTo>
                    <a:pt x="1650115" y="5131652"/>
                  </a:lnTo>
                  <a:lnTo>
                    <a:pt x="1648118" y="5141539"/>
                  </a:lnTo>
                  <a:lnTo>
                    <a:pt x="1650115" y="5151425"/>
                  </a:lnTo>
                  <a:lnTo>
                    <a:pt x="1655560" y="5159499"/>
                  </a:lnTo>
                  <a:lnTo>
                    <a:pt x="1663634" y="5164942"/>
                  </a:lnTo>
                  <a:lnTo>
                    <a:pt x="1673569" y="5166939"/>
                  </a:lnTo>
                  <a:lnTo>
                    <a:pt x="1683458" y="5164942"/>
                  </a:lnTo>
                  <a:lnTo>
                    <a:pt x="1691531" y="5159499"/>
                  </a:lnTo>
                  <a:lnTo>
                    <a:pt x="1696973" y="5151425"/>
                  </a:lnTo>
                  <a:lnTo>
                    <a:pt x="1698969" y="5141539"/>
                  </a:lnTo>
                  <a:lnTo>
                    <a:pt x="1696973" y="5131652"/>
                  </a:lnTo>
                  <a:lnTo>
                    <a:pt x="1691525" y="5123578"/>
                  </a:lnTo>
                  <a:lnTo>
                    <a:pt x="1683436" y="5118135"/>
                  </a:lnTo>
                  <a:lnTo>
                    <a:pt x="1673518" y="5116139"/>
                  </a:lnTo>
                  <a:close/>
                </a:path>
                <a:path w="4137659" h="5166995">
                  <a:moveTo>
                    <a:pt x="1571867" y="5116139"/>
                  </a:moveTo>
                  <a:lnTo>
                    <a:pt x="1561983" y="5118135"/>
                  </a:lnTo>
                  <a:lnTo>
                    <a:pt x="1553909" y="5123578"/>
                  </a:lnTo>
                  <a:lnTo>
                    <a:pt x="1548464" y="5131652"/>
                  </a:lnTo>
                  <a:lnTo>
                    <a:pt x="1546467" y="5141539"/>
                  </a:lnTo>
                  <a:lnTo>
                    <a:pt x="1548464" y="5151425"/>
                  </a:lnTo>
                  <a:lnTo>
                    <a:pt x="1553909" y="5159499"/>
                  </a:lnTo>
                  <a:lnTo>
                    <a:pt x="1561983" y="5164942"/>
                  </a:lnTo>
                  <a:lnTo>
                    <a:pt x="1571918" y="5166939"/>
                  </a:lnTo>
                  <a:lnTo>
                    <a:pt x="1581807" y="5164942"/>
                  </a:lnTo>
                  <a:lnTo>
                    <a:pt x="1589880" y="5159499"/>
                  </a:lnTo>
                  <a:lnTo>
                    <a:pt x="1595323" y="5151425"/>
                  </a:lnTo>
                  <a:lnTo>
                    <a:pt x="1597318" y="5141539"/>
                  </a:lnTo>
                  <a:lnTo>
                    <a:pt x="1595322" y="5131652"/>
                  </a:lnTo>
                  <a:lnTo>
                    <a:pt x="1589874" y="5123578"/>
                  </a:lnTo>
                  <a:lnTo>
                    <a:pt x="1581786" y="5118135"/>
                  </a:lnTo>
                  <a:lnTo>
                    <a:pt x="1571867" y="5116139"/>
                  </a:lnTo>
                  <a:close/>
                </a:path>
                <a:path w="4137659" h="5166995">
                  <a:moveTo>
                    <a:pt x="1470216" y="5116139"/>
                  </a:moveTo>
                  <a:lnTo>
                    <a:pt x="1460332" y="5118135"/>
                  </a:lnTo>
                  <a:lnTo>
                    <a:pt x="1452258" y="5123578"/>
                  </a:lnTo>
                  <a:lnTo>
                    <a:pt x="1446813" y="5131652"/>
                  </a:lnTo>
                  <a:lnTo>
                    <a:pt x="1444816" y="5141539"/>
                  </a:lnTo>
                  <a:lnTo>
                    <a:pt x="1446813" y="5151425"/>
                  </a:lnTo>
                  <a:lnTo>
                    <a:pt x="1452258" y="5159499"/>
                  </a:lnTo>
                  <a:lnTo>
                    <a:pt x="1460332" y="5164942"/>
                  </a:lnTo>
                  <a:lnTo>
                    <a:pt x="1470267" y="5166939"/>
                  </a:lnTo>
                  <a:lnTo>
                    <a:pt x="1480156" y="5164942"/>
                  </a:lnTo>
                  <a:lnTo>
                    <a:pt x="1488230" y="5159499"/>
                  </a:lnTo>
                  <a:lnTo>
                    <a:pt x="1493672" y="5151425"/>
                  </a:lnTo>
                  <a:lnTo>
                    <a:pt x="1495667" y="5141539"/>
                  </a:lnTo>
                  <a:lnTo>
                    <a:pt x="1493671" y="5131652"/>
                  </a:lnTo>
                  <a:lnTo>
                    <a:pt x="1488223" y="5123578"/>
                  </a:lnTo>
                  <a:lnTo>
                    <a:pt x="1480135" y="5118135"/>
                  </a:lnTo>
                  <a:lnTo>
                    <a:pt x="1470216" y="5116139"/>
                  </a:lnTo>
                  <a:close/>
                </a:path>
                <a:path w="4137659" h="5166995">
                  <a:moveTo>
                    <a:pt x="1368565" y="5116139"/>
                  </a:moveTo>
                  <a:lnTo>
                    <a:pt x="1358682" y="5118135"/>
                  </a:lnTo>
                  <a:lnTo>
                    <a:pt x="1350608" y="5123578"/>
                  </a:lnTo>
                  <a:lnTo>
                    <a:pt x="1345163" y="5131652"/>
                  </a:lnTo>
                  <a:lnTo>
                    <a:pt x="1343165" y="5141539"/>
                  </a:lnTo>
                  <a:lnTo>
                    <a:pt x="1345163" y="5151425"/>
                  </a:lnTo>
                  <a:lnTo>
                    <a:pt x="1350608" y="5159499"/>
                  </a:lnTo>
                  <a:lnTo>
                    <a:pt x="1358682" y="5164942"/>
                  </a:lnTo>
                  <a:lnTo>
                    <a:pt x="1368616" y="5166939"/>
                  </a:lnTo>
                  <a:lnTo>
                    <a:pt x="1378505" y="5164942"/>
                  </a:lnTo>
                  <a:lnTo>
                    <a:pt x="1386579" y="5159499"/>
                  </a:lnTo>
                  <a:lnTo>
                    <a:pt x="1392021" y="5151425"/>
                  </a:lnTo>
                  <a:lnTo>
                    <a:pt x="1394016" y="5141539"/>
                  </a:lnTo>
                  <a:lnTo>
                    <a:pt x="1392020" y="5131652"/>
                  </a:lnTo>
                  <a:lnTo>
                    <a:pt x="1386572" y="5123578"/>
                  </a:lnTo>
                  <a:lnTo>
                    <a:pt x="1378484" y="5118135"/>
                  </a:lnTo>
                  <a:lnTo>
                    <a:pt x="1368565" y="5116139"/>
                  </a:lnTo>
                  <a:close/>
                </a:path>
                <a:path w="4137659" h="5166995">
                  <a:moveTo>
                    <a:pt x="1266915" y="5116139"/>
                  </a:moveTo>
                  <a:lnTo>
                    <a:pt x="1257031" y="5118135"/>
                  </a:lnTo>
                  <a:lnTo>
                    <a:pt x="1248957" y="5123578"/>
                  </a:lnTo>
                  <a:lnTo>
                    <a:pt x="1243512" y="5131652"/>
                  </a:lnTo>
                  <a:lnTo>
                    <a:pt x="1241515" y="5141539"/>
                  </a:lnTo>
                  <a:lnTo>
                    <a:pt x="1243512" y="5151425"/>
                  </a:lnTo>
                  <a:lnTo>
                    <a:pt x="1248957" y="5159499"/>
                  </a:lnTo>
                  <a:lnTo>
                    <a:pt x="1257031" y="5164942"/>
                  </a:lnTo>
                  <a:lnTo>
                    <a:pt x="1266965" y="5166939"/>
                  </a:lnTo>
                  <a:lnTo>
                    <a:pt x="1276855" y="5164942"/>
                  </a:lnTo>
                  <a:lnTo>
                    <a:pt x="1284928" y="5159499"/>
                  </a:lnTo>
                  <a:lnTo>
                    <a:pt x="1290370" y="5151425"/>
                  </a:lnTo>
                  <a:lnTo>
                    <a:pt x="1292365" y="5141539"/>
                  </a:lnTo>
                  <a:lnTo>
                    <a:pt x="1290369" y="5131652"/>
                  </a:lnTo>
                  <a:lnTo>
                    <a:pt x="1284922" y="5123578"/>
                  </a:lnTo>
                  <a:lnTo>
                    <a:pt x="1276833" y="5118135"/>
                  </a:lnTo>
                  <a:lnTo>
                    <a:pt x="1266915" y="5116139"/>
                  </a:lnTo>
                  <a:close/>
                </a:path>
                <a:path w="4137659" h="5166995">
                  <a:moveTo>
                    <a:pt x="1165268" y="5116139"/>
                  </a:moveTo>
                  <a:lnTo>
                    <a:pt x="1155381" y="5118135"/>
                  </a:lnTo>
                  <a:lnTo>
                    <a:pt x="1147307" y="5123578"/>
                  </a:lnTo>
                  <a:lnTo>
                    <a:pt x="1141864" y="5131652"/>
                  </a:lnTo>
                  <a:lnTo>
                    <a:pt x="1139868" y="5141539"/>
                  </a:lnTo>
                  <a:lnTo>
                    <a:pt x="1141864" y="5151425"/>
                  </a:lnTo>
                  <a:lnTo>
                    <a:pt x="1147307" y="5159499"/>
                  </a:lnTo>
                  <a:lnTo>
                    <a:pt x="1155381" y="5164942"/>
                  </a:lnTo>
                  <a:lnTo>
                    <a:pt x="1165318" y="5166939"/>
                  </a:lnTo>
                  <a:lnTo>
                    <a:pt x="1175205" y="5164942"/>
                  </a:lnTo>
                  <a:lnTo>
                    <a:pt x="1183278" y="5159499"/>
                  </a:lnTo>
                  <a:lnTo>
                    <a:pt x="1188719" y="5151425"/>
                  </a:lnTo>
                  <a:lnTo>
                    <a:pt x="1190715" y="5141539"/>
                  </a:lnTo>
                  <a:lnTo>
                    <a:pt x="1188719" y="5131652"/>
                  </a:lnTo>
                  <a:lnTo>
                    <a:pt x="1183271" y="5123578"/>
                  </a:lnTo>
                  <a:lnTo>
                    <a:pt x="1175184" y="5118135"/>
                  </a:lnTo>
                  <a:lnTo>
                    <a:pt x="1165268" y="5116139"/>
                  </a:lnTo>
                  <a:close/>
                </a:path>
                <a:path w="4137659" h="5166995">
                  <a:moveTo>
                    <a:pt x="1063617" y="5116139"/>
                  </a:moveTo>
                  <a:lnTo>
                    <a:pt x="1053730" y="5118135"/>
                  </a:lnTo>
                  <a:lnTo>
                    <a:pt x="1045656" y="5123578"/>
                  </a:lnTo>
                  <a:lnTo>
                    <a:pt x="1040213" y="5131652"/>
                  </a:lnTo>
                  <a:lnTo>
                    <a:pt x="1038217" y="5141539"/>
                  </a:lnTo>
                  <a:lnTo>
                    <a:pt x="1040213" y="5151425"/>
                  </a:lnTo>
                  <a:lnTo>
                    <a:pt x="1045656" y="5159499"/>
                  </a:lnTo>
                  <a:lnTo>
                    <a:pt x="1053730" y="5164942"/>
                  </a:lnTo>
                  <a:lnTo>
                    <a:pt x="1063668" y="5166939"/>
                  </a:lnTo>
                  <a:lnTo>
                    <a:pt x="1073555" y="5164942"/>
                  </a:lnTo>
                  <a:lnTo>
                    <a:pt x="1081628" y="5159499"/>
                  </a:lnTo>
                  <a:lnTo>
                    <a:pt x="1087072" y="5151425"/>
                  </a:lnTo>
                  <a:lnTo>
                    <a:pt x="1089068" y="5141539"/>
                  </a:lnTo>
                  <a:lnTo>
                    <a:pt x="1087071" y="5131652"/>
                  </a:lnTo>
                  <a:lnTo>
                    <a:pt x="1081622" y="5123578"/>
                  </a:lnTo>
                  <a:lnTo>
                    <a:pt x="1073533" y="5118135"/>
                  </a:lnTo>
                  <a:lnTo>
                    <a:pt x="1063617" y="5116139"/>
                  </a:lnTo>
                  <a:close/>
                </a:path>
                <a:path w="4137659" h="5166995">
                  <a:moveTo>
                    <a:pt x="961966" y="5116139"/>
                  </a:moveTo>
                  <a:lnTo>
                    <a:pt x="952079" y="5118135"/>
                  </a:lnTo>
                  <a:lnTo>
                    <a:pt x="944005" y="5123578"/>
                  </a:lnTo>
                  <a:lnTo>
                    <a:pt x="938562" y="5131652"/>
                  </a:lnTo>
                  <a:lnTo>
                    <a:pt x="936566" y="5141539"/>
                  </a:lnTo>
                  <a:lnTo>
                    <a:pt x="938562" y="5151425"/>
                  </a:lnTo>
                  <a:lnTo>
                    <a:pt x="944005" y="5159499"/>
                  </a:lnTo>
                  <a:lnTo>
                    <a:pt x="952079" y="5164942"/>
                  </a:lnTo>
                  <a:lnTo>
                    <a:pt x="962017" y="5166939"/>
                  </a:lnTo>
                  <a:lnTo>
                    <a:pt x="971904" y="5164942"/>
                  </a:lnTo>
                  <a:lnTo>
                    <a:pt x="979978" y="5159499"/>
                  </a:lnTo>
                  <a:lnTo>
                    <a:pt x="985421" y="5151425"/>
                  </a:lnTo>
                  <a:lnTo>
                    <a:pt x="987417" y="5141539"/>
                  </a:lnTo>
                  <a:lnTo>
                    <a:pt x="985420" y="5131652"/>
                  </a:lnTo>
                  <a:lnTo>
                    <a:pt x="979971" y="5123578"/>
                  </a:lnTo>
                  <a:lnTo>
                    <a:pt x="971882" y="5118135"/>
                  </a:lnTo>
                  <a:lnTo>
                    <a:pt x="961966" y="5116139"/>
                  </a:lnTo>
                  <a:close/>
                </a:path>
                <a:path w="4137659" h="5166995">
                  <a:moveTo>
                    <a:pt x="860315" y="5116139"/>
                  </a:moveTo>
                  <a:lnTo>
                    <a:pt x="850428" y="5118135"/>
                  </a:lnTo>
                  <a:lnTo>
                    <a:pt x="842355" y="5123578"/>
                  </a:lnTo>
                  <a:lnTo>
                    <a:pt x="836911" y="5131652"/>
                  </a:lnTo>
                  <a:lnTo>
                    <a:pt x="834915" y="5141539"/>
                  </a:lnTo>
                  <a:lnTo>
                    <a:pt x="836911" y="5151425"/>
                  </a:lnTo>
                  <a:lnTo>
                    <a:pt x="842355" y="5159499"/>
                  </a:lnTo>
                  <a:lnTo>
                    <a:pt x="850428" y="5164942"/>
                  </a:lnTo>
                  <a:lnTo>
                    <a:pt x="860366" y="5166939"/>
                  </a:lnTo>
                  <a:lnTo>
                    <a:pt x="870253" y="5164942"/>
                  </a:lnTo>
                  <a:lnTo>
                    <a:pt x="878327" y="5159499"/>
                  </a:lnTo>
                  <a:lnTo>
                    <a:pt x="883770" y="5151425"/>
                  </a:lnTo>
                  <a:lnTo>
                    <a:pt x="885766" y="5141539"/>
                  </a:lnTo>
                  <a:lnTo>
                    <a:pt x="883769" y="5131652"/>
                  </a:lnTo>
                  <a:lnTo>
                    <a:pt x="878320" y="5123578"/>
                  </a:lnTo>
                  <a:lnTo>
                    <a:pt x="870232" y="5118135"/>
                  </a:lnTo>
                  <a:lnTo>
                    <a:pt x="860315" y="5116139"/>
                  </a:lnTo>
                  <a:close/>
                </a:path>
                <a:path w="4137659" h="5166995">
                  <a:moveTo>
                    <a:pt x="758664" y="5116139"/>
                  </a:moveTo>
                  <a:lnTo>
                    <a:pt x="748777" y="5118135"/>
                  </a:lnTo>
                  <a:lnTo>
                    <a:pt x="740704" y="5123578"/>
                  </a:lnTo>
                  <a:lnTo>
                    <a:pt x="735260" y="5131652"/>
                  </a:lnTo>
                  <a:lnTo>
                    <a:pt x="733264" y="5141539"/>
                  </a:lnTo>
                  <a:lnTo>
                    <a:pt x="735260" y="5151425"/>
                  </a:lnTo>
                  <a:lnTo>
                    <a:pt x="740704" y="5159499"/>
                  </a:lnTo>
                  <a:lnTo>
                    <a:pt x="748777" y="5164942"/>
                  </a:lnTo>
                  <a:lnTo>
                    <a:pt x="758715" y="5166939"/>
                  </a:lnTo>
                  <a:lnTo>
                    <a:pt x="768602" y="5164942"/>
                  </a:lnTo>
                  <a:lnTo>
                    <a:pt x="776676" y="5159499"/>
                  </a:lnTo>
                  <a:lnTo>
                    <a:pt x="782119" y="5151425"/>
                  </a:lnTo>
                  <a:lnTo>
                    <a:pt x="784115" y="5141539"/>
                  </a:lnTo>
                  <a:lnTo>
                    <a:pt x="782118" y="5131652"/>
                  </a:lnTo>
                  <a:lnTo>
                    <a:pt x="776670" y="5123578"/>
                  </a:lnTo>
                  <a:lnTo>
                    <a:pt x="768581" y="5118135"/>
                  </a:lnTo>
                  <a:lnTo>
                    <a:pt x="758664" y="5116139"/>
                  </a:lnTo>
                  <a:close/>
                </a:path>
                <a:path w="4137659" h="5166995">
                  <a:moveTo>
                    <a:pt x="657014" y="5116139"/>
                  </a:moveTo>
                  <a:lnTo>
                    <a:pt x="647127" y="5118135"/>
                  </a:lnTo>
                  <a:lnTo>
                    <a:pt x="639053" y="5123578"/>
                  </a:lnTo>
                  <a:lnTo>
                    <a:pt x="633610" y="5131652"/>
                  </a:lnTo>
                  <a:lnTo>
                    <a:pt x="631614" y="5141539"/>
                  </a:lnTo>
                  <a:lnTo>
                    <a:pt x="633610" y="5151425"/>
                  </a:lnTo>
                  <a:lnTo>
                    <a:pt x="639053" y="5159499"/>
                  </a:lnTo>
                  <a:lnTo>
                    <a:pt x="647127" y="5164942"/>
                  </a:lnTo>
                  <a:lnTo>
                    <a:pt x="657064" y="5166939"/>
                  </a:lnTo>
                  <a:lnTo>
                    <a:pt x="666951" y="5164942"/>
                  </a:lnTo>
                  <a:lnTo>
                    <a:pt x="675025" y="5159499"/>
                  </a:lnTo>
                  <a:lnTo>
                    <a:pt x="680468" y="5151425"/>
                  </a:lnTo>
                  <a:lnTo>
                    <a:pt x="682464" y="5141539"/>
                  </a:lnTo>
                  <a:lnTo>
                    <a:pt x="680468" y="5131652"/>
                  </a:lnTo>
                  <a:lnTo>
                    <a:pt x="675019" y="5123578"/>
                  </a:lnTo>
                  <a:lnTo>
                    <a:pt x="666930" y="5118135"/>
                  </a:lnTo>
                  <a:lnTo>
                    <a:pt x="657014" y="5116139"/>
                  </a:lnTo>
                  <a:close/>
                </a:path>
                <a:path w="4137659" h="5166995">
                  <a:moveTo>
                    <a:pt x="555363" y="5116139"/>
                  </a:moveTo>
                  <a:lnTo>
                    <a:pt x="545476" y="5118135"/>
                  </a:lnTo>
                  <a:lnTo>
                    <a:pt x="537402" y="5123578"/>
                  </a:lnTo>
                  <a:lnTo>
                    <a:pt x="531959" y="5131652"/>
                  </a:lnTo>
                  <a:lnTo>
                    <a:pt x="529963" y="5141539"/>
                  </a:lnTo>
                  <a:lnTo>
                    <a:pt x="531959" y="5151425"/>
                  </a:lnTo>
                  <a:lnTo>
                    <a:pt x="537402" y="5159499"/>
                  </a:lnTo>
                  <a:lnTo>
                    <a:pt x="545476" y="5164942"/>
                  </a:lnTo>
                  <a:lnTo>
                    <a:pt x="555414" y="5166939"/>
                  </a:lnTo>
                  <a:lnTo>
                    <a:pt x="565301" y="5164942"/>
                  </a:lnTo>
                  <a:lnTo>
                    <a:pt x="573374" y="5159499"/>
                  </a:lnTo>
                  <a:lnTo>
                    <a:pt x="578818" y="5151425"/>
                  </a:lnTo>
                  <a:lnTo>
                    <a:pt x="580814" y="5141539"/>
                  </a:lnTo>
                  <a:lnTo>
                    <a:pt x="578817" y="5131652"/>
                  </a:lnTo>
                  <a:lnTo>
                    <a:pt x="573368" y="5123578"/>
                  </a:lnTo>
                  <a:lnTo>
                    <a:pt x="565279" y="5118135"/>
                  </a:lnTo>
                  <a:lnTo>
                    <a:pt x="555363" y="5116139"/>
                  </a:lnTo>
                  <a:close/>
                </a:path>
                <a:path w="4137659" h="5166995">
                  <a:moveTo>
                    <a:pt x="453712" y="5116139"/>
                  </a:moveTo>
                  <a:lnTo>
                    <a:pt x="443825" y="5118135"/>
                  </a:lnTo>
                  <a:lnTo>
                    <a:pt x="435751" y="5123578"/>
                  </a:lnTo>
                  <a:lnTo>
                    <a:pt x="430308" y="5131652"/>
                  </a:lnTo>
                  <a:lnTo>
                    <a:pt x="428312" y="5141539"/>
                  </a:lnTo>
                  <a:lnTo>
                    <a:pt x="430308" y="5151425"/>
                  </a:lnTo>
                  <a:lnTo>
                    <a:pt x="435751" y="5159499"/>
                  </a:lnTo>
                  <a:lnTo>
                    <a:pt x="443825" y="5164942"/>
                  </a:lnTo>
                  <a:lnTo>
                    <a:pt x="453763" y="5166939"/>
                  </a:lnTo>
                  <a:lnTo>
                    <a:pt x="463650" y="5164942"/>
                  </a:lnTo>
                  <a:lnTo>
                    <a:pt x="471724" y="5159499"/>
                  </a:lnTo>
                  <a:lnTo>
                    <a:pt x="477167" y="5151425"/>
                  </a:lnTo>
                  <a:lnTo>
                    <a:pt x="479163" y="5141539"/>
                  </a:lnTo>
                  <a:lnTo>
                    <a:pt x="477166" y="5131652"/>
                  </a:lnTo>
                  <a:lnTo>
                    <a:pt x="471717" y="5123578"/>
                  </a:lnTo>
                  <a:lnTo>
                    <a:pt x="463628" y="5118135"/>
                  </a:lnTo>
                  <a:lnTo>
                    <a:pt x="453712" y="5116139"/>
                  </a:lnTo>
                  <a:close/>
                </a:path>
                <a:path w="4137659" h="5166995">
                  <a:moveTo>
                    <a:pt x="352061" y="5116139"/>
                  </a:moveTo>
                  <a:lnTo>
                    <a:pt x="342174" y="5118135"/>
                  </a:lnTo>
                  <a:lnTo>
                    <a:pt x="334101" y="5123578"/>
                  </a:lnTo>
                  <a:lnTo>
                    <a:pt x="328657" y="5131652"/>
                  </a:lnTo>
                  <a:lnTo>
                    <a:pt x="326661" y="5141539"/>
                  </a:lnTo>
                  <a:lnTo>
                    <a:pt x="328657" y="5151425"/>
                  </a:lnTo>
                  <a:lnTo>
                    <a:pt x="334101" y="5159499"/>
                  </a:lnTo>
                  <a:lnTo>
                    <a:pt x="342174" y="5164942"/>
                  </a:lnTo>
                  <a:lnTo>
                    <a:pt x="352112" y="5166939"/>
                  </a:lnTo>
                  <a:lnTo>
                    <a:pt x="361999" y="5164942"/>
                  </a:lnTo>
                  <a:lnTo>
                    <a:pt x="370073" y="5159499"/>
                  </a:lnTo>
                  <a:lnTo>
                    <a:pt x="375516" y="5151425"/>
                  </a:lnTo>
                  <a:lnTo>
                    <a:pt x="377512" y="5141539"/>
                  </a:lnTo>
                  <a:lnTo>
                    <a:pt x="375515" y="5131652"/>
                  </a:lnTo>
                  <a:lnTo>
                    <a:pt x="370066" y="5123578"/>
                  </a:lnTo>
                  <a:lnTo>
                    <a:pt x="361978" y="5118135"/>
                  </a:lnTo>
                  <a:lnTo>
                    <a:pt x="352061" y="5116139"/>
                  </a:lnTo>
                  <a:close/>
                </a:path>
                <a:path w="4137659" h="5166995">
                  <a:moveTo>
                    <a:pt x="250799" y="5100497"/>
                  </a:moveTo>
                  <a:lnTo>
                    <a:pt x="241345" y="5102826"/>
                  </a:lnTo>
                  <a:lnTo>
                    <a:pt x="233454" y="5108531"/>
                  </a:lnTo>
                  <a:lnTo>
                    <a:pt x="228175" y="5117125"/>
                  </a:lnTo>
                  <a:lnTo>
                    <a:pt x="226644" y="5127096"/>
                  </a:lnTo>
                  <a:lnTo>
                    <a:pt x="228974" y="5136550"/>
                  </a:lnTo>
                  <a:lnTo>
                    <a:pt x="234679" y="5144441"/>
                  </a:lnTo>
                  <a:lnTo>
                    <a:pt x="243321" y="5149738"/>
                  </a:lnTo>
                  <a:lnTo>
                    <a:pt x="253291" y="5151269"/>
                  </a:lnTo>
                  <a:lnTo>
                    <a:pt x="262745" y="5148939"/>
                  </a:lnTo>
                  <a:lnTo>
                    <a:pt x="270636" y="5143234"/>
                  </a:lnTo>
                  <a:lnTo>
                    <a:pt x="275915" y="5134640"/>
                  </a:lnTo>
                  <a:lnTo>
                    <a:pt x="277445" y="5124670"/>
                  </a:lnTo>
                  <a:lnTo>
                    <a:pt x="275110" y="5115213"/>
                  </a:lnTo>
                  <a:lnTo>
                    <a:pt x="269391" y="5107317"/>
                  </a:lnTo>
                  <a:lnTo>
                    <a:pt x="260769" y="5102028"/>
                  </a:lnTo>
                  <a:lnTo>
                    <a:pt x="250799" y="5100497"/>
                  </a:lnTo>
                  <a:close/>
                </a:path>
                <a:path w="4137659" h="5166995">
                  <a:moveTo>
                    <a:pt x="158137" y="5054997"/>
                  </a:moveTo>
                  <a:lnTo>
                    <a:pt x="148939" y="5058192"/>
                  </a:lnTo>
                  <a:lnTo>
                    <a:pt x="141411" y="5064906"/>
                  </a:lnTo>
                  <a:lnTo>
                    <a:pt x="137079" y="5074014"/>
                  </a:lnTo>
                  <a:lnTo>
                    <a:pt x="136592" y="5083739"/>
                  </a:lnTo>
                  <a:lnTo>
                    <a:pt x="139787" y="5092937"/>
                  </a:lnTo>
                  <a:lnTo>
                    <a:pt x="146541" y="5100495"/>
                  </a:lnTo>
                  <a:lnTo>
                    <a:pt x="155649" y="5104828"/>
                  </a:lnTo>
                  <a:lnTo>
                    <a:pt x="165374" y="5105316"/>
                  </a:lnTo>
                  <a:lnTo>
                    <a:pt x="174573" y="5102121"/>
                  </a:lnTo>
                  <a:lnTo>
                    <a:pt x="182100" y="5095407"/>
                  </a:lnTo>
                  <a:lnTo>
                    <a:pt x="186432" y="5086298"/>
                  </a:lnTo>
                  <a:lnTo>
                    <a:pt x="186915" y="5076570"/>
                  </a:lnTo>
                  <a:lnTo>
                    <a:pt x="183708" y="5067363"/>
                  </a:lnTo>
                  <a:lnTo>
                    <a:pt x="176970" y="5059818"/>
                  </a:lnTo>
                  <a:lnTo>
                    <a:pt x="167862" y="5055484"/>
                  </a:lnTo>
                  <a:lnTo>
                    <a:pt x="158137" y="5054997"/>
                  </a:lnTo>
                  <a:close/>
                </a:path>
                <a:path w="4137659" h="5166995">
                  <a:moveTo>
                    <a:pt x="93274" y="4983939"/>
                  </a:moveTo>
                  <a:lnTo>
                    <a:pt x="83550" y="4984436"/>
                  </a:lnTo>
                  <a:lnTo>
                    <a:pt x="74446" y="4988778"/>
                  </a:lnTo>
                  <a:lnTo>
                    <a:pt x="67740" y="4996312"/>
                  </a:lnTo>
                  <a:lnTo>
                    <a:pt x="64554" y="5005513"/>
                  </a:lnTo>
                  <a:lnTo>
                    <a:pt x="65050" y="5015238"/>
                  </a:lnTo>
                  <a:lnTo>
                    <a:pt x="69423" y="5024382"/>
                  </a:lnTo>
                  <a:lnTo>
                    <a:pt x="76957" y="5031088"/>
                  </a:lnTo>
                  <a:lnTo>
                    <a:pt x="86158" y="5034274"/>
                  </a:lnTo>
                  <a:lnTo>
                    <a:pt x="95883" y="5033778"/>
                  </a:lnTo>
                  <a:lnTo>
                    <a:pt x="104987" y="5029436"/>
                  </a:lnTo>
                  <a:lnTo>
                    <a:pt x="111693" y="5021901"/>
                  </a:lnTo>
                  <a:lnTo>
                    <a:pt x="114875" y="5012696"/>
                  </a:lnTo>
                  <a:lnTo>
                    <a:pt x="114369" y="5002959"/>
                  </a:lnTo>
                  <a:lnTo>
                    <a:pt x="110009" y="4993831"/>
                  </a:lnTo>
                  <a:lnTo>
                    <a:pt x="102476" y="4987125"/>
                  </a:lnTo>
                  <a:lnTo>
                    <a:pt x="93274" y="4983939"/>
                  </a:lnTo>
                  <a:close/>
                </a:path>
                <a:path w="4137659" h="5166995">
                  <a:moveTo>
                    <a:pt x="43935" y="4894093"/>
                  </a:moveTo>
                  <a:lnTo>
                    <a:pt x="33967" y="4895631"/>
                  </a:lnTo>
                  <a:lnTo>
                    <a:pt x="25375" y="4900916"/>
                  </a:lnTo>
                  <a:lnTo>
                    <a:pt x="19676" y="4908810"/>
                  </a:lnTo>
                  <a:lnTo>
                    <a:pt x="17352" y="4918266"/>
                  </a:lnTo>
                  <a:lnTo>
                    <a:pt x="18907" y="4928281"/>
                  </a:lnTo>
                  <a:lnTo>
                    <a:pt x="24192" y="4936873"/>
                  </a:lnTo>
                  <a:lnTo>
                    <a:pt x="32087" y="4942573"/>
                  </a:lnTo>
                  <a:lnTo>
                    <a:pt x="41543" y="4944897"/>
                  </a:lnTo>
                  <a:lnTo>
                    <a:pt x="51512" y="4943359"/>
                  </a:lnTo>
                  <a:lnTo>
                    <a:pt x="60102" y="4938074"/>
                  </a:lnTo>
                  <a:lnTo>
                    <a:pt x="65800" y="4930173"/>
                  </a:lnTo>
                  <a:lnTo>
                    <a:pt x="68118" y="4920703"/>
                  </a:lnTo>
                  <a:lnTo>
                    <a:pt x="66570" y="4910707"/>
                  </a:lnTo>
                  <a:lnTo>
                    <a:pt x="61286" y="4902117"/>
                  </a:lnTo>
                  <a:lnTo>
                    <a:pt x="53391" y="4896417"/>
                  </a:lnTo>
                  <a:lnTo>
                    <a:pt x="43935" y="4894093"/>
                  </a:lnTo>
                  <a:close/>
                </a:path>
                <a:path w="4137659" h="5166995">
                  <a:moveTo>
                    <a:pt x="24343" y="4794354"/>
                  </a:moveTo>
                  <a:lnTo>
                    <a:pt x="14570" y="4796848"/>
                  </a:lnTo>
                  <a:lnTo>
                    <a:pt x="6783" y="4802694"/>
                  </a:lnTo>
                  <a:lnTo>
                    <a:pt x="1755" y="4811033"/>
                  </a:lnTo>
                  <a:lnTo>
                    <a:pt x="265" y="4821058"/>
                  </a:lnTo>
                  <a:lnTo>
                    <a:pt x="2760" y="4830831"/>
                  </a:lnTo>
                  <a:lnTo>
                    <a:pt x="8605" y="4838619"/>
                  </a:lnTo>
                  <a:lnTo>
                    <a:pt x="16945" y="4843646"/>
                  </a:lnTo>
                  <a:lnTo>
                    <a:pt x="26920" y="4845138"/>
                  </a:lnTo>
                  <a:lnTo>
                    <a:pt x="36693" y="4842644"/>
                  </a:lnTo>
                  <a:lnTo>
                    <a:pt x="44480" y="4836793"/>
                  </a:lnTo>
                  <a:lnTo>
                    <a:pt x="49507" y="4828438"/>
                  </a:lnTo>
                  <a:lnTo>
                    <a:pt x="50998" y="4818434"/>
                  </a:lnTo>
                  <a:lnTo>
                    <a:pt x="48503" y="4808661"/>
                  </a:lnTo>
                  <a:lnTo>
                    <a:pt x="42658" y="4800873"/>
                  </a:lnTo>
                  <a:lnTo>
                    <a:pt x="34318" y="4795846"/>
                  </a:lnTo>
                  <a:lnTo>
                    <a:pt x="24343" y="4794354"/>
                  </a:lnTo>
                  <a:close/>
                </a:path>
              </a:pathLst>
            </a:custGeom>
            <a:solidFill>
              <a:srgbClr val="130F25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887200" y="2660034"/>
              <a:ext cx="1412240" cy="508000"/>
            </a:xfrm>
            <a:custGeom>
              <a:avLst/>
              <a:gdLst/>
              <a:ahLst/>
              <a:cxnLst/>
              <a:rect l="l" t="t" r="r" b="b"/>
              <a:pathLst>
                <a:path w="1412240" h="508000">
                  <a:moveTo>
                    <a:pt x="1411706" y="0"/>
                  </a:moveTo>
                  <a:lnTo>
                    <a:pt x="0" y="0"/>
                  </a:lnTo>
                  <a:lnTo>
                    <a:pt x="0" y="507831"/>
                  </a:lnTo>
                  <a:lnTo>
                    <a:pt x="1411706" y="507831"/>
                  </a:lnTo>
                  <a:lnTo>
                    <a:pt x="14117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975515" y="2680207"/>
            <a:ext cx="123571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10">
                <a:solidFill>
                  <a:srgbClr val="130F24"/>
                </a:solidFill>
                <a:latin typeface="Arial Black"/>
                <a:cs typeface="Arial Black"/>
              </a:rPr>
              <a:t>OpenAI</a:t>
            </a:r>
            <a:endParaRPr sz="2700">
              <a:latin typeface="Arial Black"/>
              <a:cs typeface="Arial Black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284401" y="3766132"/>
            <a:ext cx="10268585" cy="3665854"/>
            <a:chOff x="5284401" y="3766132"/>
            <a:chExt cx="10268585" cy="3665854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7200" y="3766132"/>
              <a:ext cx="3665688" cy="366568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284401" y="4375679"/>
              <a:ext cx="6859905" cy="567055"/>
            </a:xfrm>
            <a:custGeom>
              <a:avLst/>
              <a:gdLst/>
              <a:ahLst/>
              <a:cxnLst/>
              <a:rect l="l" t="t" r="r" b="b"/>
              <a:pathLst>
                <a:path w="6859905" h="567054">
                  <a:moveTo>
                    <a:pt x="25450" y="516021"/>
                  </a:moveTo>
                  <a:lnTo>
                    <a:pt x="15513" y="518017"/>
                  </a:lnTo>
                  <a:lnTo>
                    <a:pt x="7439" y="523460"/>
                  </a:lnTo>
                  <a:lnTo>
                    <a:pt x="1996" y="531534"/>
                  </a:lnTo>
                  <a:lnTo>
                    <a:pt x="0" y="541421"/>
                  </a:lnTo>
                  <a:lnTo>
                    <a:pt x="1996" y="551308"/>
                  </a:lnTo>
                  <a:lnTo>
                    <a:pt x="7439" y="559381"/>
                  </a:lnTo>
                  <a:lnTo>
                    <a:pt x="15513" y="564825"/>
                  </a:lnTo>
                  <a:lnTo>
                    <a:pt x="25400" y="566821"/>
                  </a:lnTo>
                  <a:lnTo>
                    <a:pt x="35337" y="564825"/>
                  </a:lnTo>
                  <a:lnTo>
                    <a:pt x="43410" y="559381"/>
                  </a:lnTo>
                  <a:lnTo>
                    <a:pt x="48854" y="551308"/>
                  </a:lnTo>
                  <a:lnTo>
                    <a:pt x="50850" y="541421"/>
                  </a:lnTo>
                  <a:lnTo>
                    <a:pt x="48854" y="531534"/>
                  </a:lnTo>
                  <a:lnTo>
                    <a:pt x="43410" y="523460"/>
                  </a:lnTo>
                  <a:lnTo>
                    <a:pt x="35337" y="518017"/>
                  </a:lnTo>
                  <a:lnTo>
                    <a:pt x="25450" y="516021"/>
                  </a:lnTo>
                  <a:close/>
                </a:path>
                <a:path w="6859905" h="567054">
                  <a:moveTo>
                    <a:pt x="127101" y="516021"/>
                  </a:moveTo>
                  <a:lnTo>
                    <a:pt x="117163" y="518017"/>
                  </a:lnTo>
                  <a:lnTo>
                    <a:pt x="109090" y="523460"/>
                  </a:lnTo>
                  <a:lnTo>
                    <a:pt x="103646" y="531534"/>
                  </a:lnTo>
                  <a:lnTo>
                    <a:pt x="101650" y="541421"/>
                  </a:lnTo>
                  <a:lnTo>
                    <a:pt x="103646" y="551308"/>
                  </a:lnTo>
                  <a:lnTo>
                    <a:pt x="109090" y="559381"/>
                  </a:lnTo>
                  <a:lnTo>
                    <a:pt x="117163" y="564825"/>
                  </a:lnTo>
                  <a:lnTo>
                    <a:pt x="127050" y="566821"/>
                  </a:lnTo>
                  <a:lnTo>
                    <a:pt x="136988" y="564825"/>
                  </a:lnTo>
                  <a:lnTo>
                    <a:pt x="145061" y="559381"/>
                  </a:lnTo>
                  <a:lnTo>
                    <a:pt x="150505" y="551308"/>
                  </a:lnTo>
                  <a:lnTo>
                    <a:pt x="152501" y="541421"/>
                  </a:lnTo>
                  <a:lnTo>
                    <a:pt x="150505" y="531534"/>
                  </a:lnTo>
                  <a:lnTo>
                    <a:pt x="145061" y="523460"/>
                  </a:lnTo>
                  <a:lnTo>
                    <a:pt x="136988" y="518017"/>
                  </a:lnTo>
                  <a:lnTo>
                    <a:pt x="127101" y="516021"/>
                  </a:lnTo>
                  <a:close/>
                </a:path>
                <a:path w="6859905" h="567054">
                  <a:moveTo>
                    <a:pt x="228752" y="516021"/>
                  </a:moveTo>
                  <a:lnTo>
                    <a:pt x="218814" y="518017"/>
                  </a:lnTo>
                  <a:lnTo>
                    <a:pt x="210740" y="523460"/>
                  </a:lnTo>
                  <a:lnTo>
                    <a:pt x="205297" y="531534"/>
                  </a:lnTo>
                  <a:lnTo>
                    <a:pt x="203301" y="541421"/>
                  </a:lnTo>
                  <a:lnTo>
                    <a:pt x="205297" y="551308"/>
                  </a:lnTo>
                  <a:lnTo>
                    <a:pt x="210740" y="559381"/>
                  </a:lnTo>
                  <a:lnTo>
                    <a:pt x="218814" y="564825"/>
                  </a:lnTo>
                  <a:lnTo>
                    <a:pt x="228701" y="566821"/>
                  </a:lnTo>
                  <a:lnTo>
                    <a:pt x="238638" y="564825"/>
                  </a:lnTo>
                  <a:lnTo>
                    <a:pt x="246711" y="559381"/>
                  </a:lnTo>
                  <a:lnTo>
                    <a:pt x="252155" y="551308"/>
                  </a:lnTo>
                  <a:lnTo>
                    <a:pt x="254151" y="541421"/>
                  </a:lnTo>
                  <a:lnTo>
                    <a:pt x="252155" y="531534"/>
                  </a:lnTo>
                  <a:lnTo>
                    <a:pt x="246711" y="523460"/>
                  </a:lnTo>
                  <a:lnTo>
                    <a:pt x="238638" y="518017"/>
                  </a:lnTo>
                  <a:lnTo>
                    <a:pt x="228752" y="516021"/>
                  </a:lnTo>
                  <a:close/>
                </a:path>
                <a:path w="6859905" h="567054">
                  <a:moveTo>
                    <a:pt x="330401" y="516021"/>
                  </a:moveTo>
                  <a:lnTo>
                    <a:pt x="320464" y="518017"/>
                  </a:lnTo>
                  <a:lnTo>
                    <a:pt x="312390" y="523460"/>
                  </a:lnTo>
                  <a:lnTo>
                    <a:pt x="306947" y="531534"/>
                  </a:lnTo>
                  <a:lnTo>
                    <a:pt x="304951" y="541421"/>
                  </a:lnTo>
                  <a:lnTo>
                    <a:pt x="306947" y="551308"/>
                  </a:lnTo>
                  <a:lnTo>
                    <a:pt x="312390" y="559381"/>
                  </a:lnTo>
                  <a:lnTo>
                    <a:pt x="320464" y="564825"/>
                  </a:lnTo>
                  <a:lnTo>
                    <a:pt x="330351" y="566821"/>
                  </a:lnTo>
                  <a:lnTo>
                    <a:pt x="340288" y="564825"/>
                  </a:lnTo>
                  <a:lnTo>
                    <a:pt x="348362" y="559381"/>
                  </a:lnTo>
                  <a:lnTo>
                    <a:pt x="353805" y="551308"/>
                  </a:lnTo>
                  <a:lnTo>
                    <a:pt x="355801" y="541421"/>
                  </a:lnTo>
                  <a:lnTo>
                    <a:pt x="353805" y="531534"/>
                  </a:lnTo>
                  <a:lnTo>
                    <a:pt x="348362" y="523460"/>
                  </a:lnTo>
                  <a:lnTo>
                    <a:pt x="340288" y="518017"/>
                  </a:lnTo>
                  <a:lnTo>
                    <a:pt x="330401" y="516021"/>
                  </a:lnTo>
                  <a:close/>
                </a:path>
                <a:path w="6859905" h="567054">
                  <a:moveTo>
                    <a:pt x="432053" y="516021"/>
                  </a:moveTo>
                  <a:lnTo>
                    <a:pt x="422115" y="518017"/>
                  </a:lnTo>
                  <a:lnTo>
                    <a:pt x="414041" y="523460"/>
                  </a:lnTo>
                  <a:lnTo>
                    <a:pt x="408598" y="531534"/>
                  </a:lnTo>
                  <a:lnTo>
                    <a:pt x="406601" y="541421"/>
                  </a:lnTo>
                  <a:lnTo>
                    <a:pt x="408598" y="551308"/>
                  </a:lnTo>
                  <a:lnTo>
                    <a:pt x="414041" y="559381"/>
                  </a:lnTo>
                  <a:lnTo>
                    <a:pt x="422115" y="564825"/>
                  </a:lnTo>
                  <a:lnTo>
                    <a:pt x="432001" y="566821"/>
                  </a:lnTo>
                  <a:lnTo>
                    <a:pt x="441940" y="564825"/>
                  </a:lnTo>
                  <a:lnTo>
                    <a:pt x="450014" y="559381"/>
                  </a:lnTo>
                  <a:lnTo>
                    <a:pt x="455457" y="551308"/>
                  </a:lnTo>
                  <a:lnTo>
                    <a:pt x="457453" y="541421"/>
                  </a:lnTo>
                  <a:lnTo>
                    <a:pt x="455457" y="531534"/>
                  </a:lnTo>
                  <a:lnTo>
                    <a:pt x="450014" y="523460"/>
                  </a:lnTo>
                  <a:lnTo>
                    <a:pt x="441940" y="518017"/>
                  </a:lnTo>
                  <a:lnTo>
                    <a:pt x="432053" y="516021"/>
                  </a:lnTo>
                  <a:close/>
                </a:path>
                <a:path w="6859905" h="567054">
                  <a:moveTo>
                    <a:pt x="533704" y="516021"/>
                  </a:moveTo>
                  <a:lnTo>
                    <a:pt x="523767" y="518017"/>
                  </a:lnTo>
                  <a:lnTo>
                    <a:pt x="515693" y="523460"/>
                  </a:lnTo>
                  <a:lnTo>
                    <a:pt x="510250" y="531534"/>
                  </a:lnTo>
                  <a:lnTo>
                    <a:pt x="508253" y="541421"/>
                  </a:lnTo>
                  <a:lnTo>
                    <a:pt x="510250" y="551308"/>
                  </a:lnTo>
                  <a:lnTo>
                    <a:pt x="515693" y="559381"/>
                  </a:lnTo>
                  <a:lnTo>
                    <a:pt x="523767" y="564825"/>
                  </a:lnTo>
                  <a:lnTo>
                    <a:pt x="533653" y="566821"/>
                  </a:lnTo>
                  <a:lnTo>
                    <a:pt x="543591" y="564825"/>
                  </a:lnTo>
                  <a:lnTo>
                    <a:pt x="551664" y="559381"/>
                  </a:lnTo>
                  <a:lnTo>
                    <a:pt x="557108" y="551308"/>
                  </a:lnTo>
                  <a:lnTo>
                    <a:pt x="559104" y="541421"/>
                  </a:lnTo>
                  <a:lnTo>
                    <a:pt x="557108" y="531534"/>
                  </a:lnTo>
                  <a:lnTo>
                    <a:pt x="551664" y="523460"/>
                  </a:lnTo>
                  <a:lnTo>
                    <a:pt x="543591" y="518017"/>
                  </a:lnTo>
                  <a:lnTo>
                    <a:pt x="533704" y="516021"/>
                  </a:lnTo>
                  <a:close/>
                </a:path>
                <a:path w="6859905" h="567054">
                  <a:moveTo>
                    <a:pt x="635355" y="516021"/>
                  </a:moveTo>
                  <a:lnTo>
                    <a:pt x="625417" y="518017"/>
                  </a:lnTo>
                  <a:lnTo>
                    <a:pt x="617344" y="523460"/>
                  </a:lnTo>
                  <a:lnTo>
                    <a:pt x="611900" y="531534"/>
                  </a:lnTo>
                  <a:lnTo>
                    <a:pt x="609904" y="541421"/>
                  </a:lnTo>
                  <a:lnTo>
                    <a:pt x="611900" y="551308"/>
                  </a:lnTo>
                  <a:lnTo>
                    <a:pt x="617344" y="559381"/>
                  </a:lnTo>
                  <a:lnTo>
                    <a:pt x="625417" y="564825"/>
                  </a:lnTo>
                  <a:lnTo>
                    <a:pt x="635304" y="566821"/>
                  </a:lnTo>
                  <a:lnTo>
                    <a:pt x="645242" y="564825"/>
                  </a:lnTo>
                  <a:lnTo>
                    <a:pt x="653315" y="559381"/>
                  </a:lnTo>
                  <a:lnTo>
                    <a:pt x="658759" y="551308"/>
                  </a:lnTo>
                  <a:lnTo>
                    <a:pt x="660755" y="541421"/>
                  </a:lnTo>
                  <a:lnTo>
                    <a:pt x="658759" y="531534"/>
                  </a:lnTo>
                  <a:lnTo>
                    <a:pt x="653315" y="523460"/>
                  </a:lnTo>
                  <a:lnTo>
                    <a:pt x="645242" y="518017"/>
                  </a:lnTo>
                  <a:lnTo>
                    <a:pt x="635355" y="516021"/>
                  </a:lnTo>
                  <a:close/>
                </a:path>
                <a:path w="6859905" h="567054">
                  <a:moveTo>
                    <a:pt x="737006" y="516021"/>
                  </a:moveTo>
                  <a:lnTo>
                    <a:pt x="727068" y="518017"/>
                  </a:lnTo>
                  <a:lnTo>
                    <a:pt x="718994" y="523460"/>
                  </a:lnTo>
                  <a:lnTo>
                    <a:pt x="713551" y="531534"/>
                  </a:lnTo>
                  <a:lnTo>
                    <a:pt x="711555" y="541421"/>
                  </a:lnTo>
                  <a:lnTo>
                    <a:pt x="713551" y="551308"/>
                  </a:lnTo>
                  <a:lnTo>
                    <a:pt x="718994" y="559381"/>
                  </a:lnTo>
                  <a:lnTo>
                    <a:pt x="727068" y="564825"/>
                  </a:lnTo>
                  <a:lnTo>
                    <a:pt x="736955" y="566821"/>
                  </a:lnTo>
                  <a:lnTo>
                    <a:pt x="746892" y="564825"/>
                  </a:lnTo>
                  <a:lnTo>
                    <a:pt x="754966" y="559381"/>
                  </a:lnTo>
                  <a:lnTo>
                    <a:pt x="760410" y="551308"/>
                  </a:lnTo>
                  <a:lnTo>
                    <a:pt x="762406" y="541421"/>
                  </a:lnTo>
                  <a:lnTo>
                    <a:pt x="760410" y="531534"/>
                  </a:lnTo>
                  <a:lnTo>
                    <a:pt x="754966" y="523460"/>
                  </a:lnTo>
                  <a:lnTo>
                    <a:pt x="746892" y="518017"/>
                  </a:lnTo>
                  <a:lnTo>
                    <a:pt x="737006" y="516021"/>
                  </a:lnTo>
                  <a:close/>
                </a:path>
                <a:path w="6859905" h="567054">
                  <a:moveTo>
                    <a:pt x="838657" y="516021"/>
                  </a:moveTo>
                  <a:lnTo>
                    <a:pt x="828719" y="518017"/>
                  </a:lnTo>
                  <a:lnTo>
                    <a:pt x="820645" y="523460"/>
                  </a:lnTo>
                  <a:lnTo>
                    <a:pt x="815202" y="531534"/>
                  </a:lnTo>
                  <a:lnTo>
                    <a:pt x="813206" y="541421"/>
                  </a:lnTo>
                  <a:lnTo>
                    <a:pt x="815202" y="551308"/>
                  </a:lnTo>
                  <a:lnTo>
                    <a:pt x="820645" y="559381"/>
                  </a:lnTo>
                  <a:lnTo>
                    <a:pt x="828719" y="564825"/>
                  </a:lnTo>
                  <a:lnTo>
                    <a:pt x="838606" y="566821"/>
                  </a:lnTo>
                  <a:lnTo>
                    <a:pt x="848543" y="564825"/>
                  </a:lnTo>
                  <a:lnTo>
                    <a:pt x="856617" y="559381"/>
                  </a:lnTo>
                  <a:lnTo>
                    <a:pt x="862061" y="551308"/>
                  </a:lnTo>
                  <a:lnTo>
                    <a:pt x="864057" y="541421"/>
                  </a:lnTo>
                  <a:lnTo>
                    <a:pt x="862061" y="531534"/>
                  </a:lnTo>
                  <a:lnTo>
                    <a:pt x="856617" y="523460"/>
                  </a:lnTo>
                  <a:lnTo>
                    <a:pt x="848543" y="518017"/>
                  </a:lnTo>
                  <a:lnTo>
                    <a:pt x="838657" y="516021"/>
                  </a:lnTo>
                  <a:close/>
                </a:path>
                <a:path w="6859905" h="567054">
                  <a:moveTo>
                    <a:pt x="940307" y="516021"/>
                  </a:moveTo>
                  <a:lnTo>
                    <a:pt x="930370" y="518017"/>
                  </a:lnTo>
                  <a:lnTo>
                    <a:pt x="922296" y="523460"/>
                  </a:lnTo>
                  <a:lnTo>
                    <a:pt x="916853" y="531534"/>
                  </a:lnTo>
                  <a:lnTo>
                    <a:pt x="914857" y="541421"/>
                  </a:lnTo>
                  <a:lnTo>
                    <a:pt x="916853" y="551308"/>
                  </a:lnTo>
                  <a:lnTo>
                    <a:pt x="922296" y="559381"/>
                  </a:lnTo>
                  <a:lnTo>
                    <a:pt x="930370" y="564825"/>
                  </a:lnTo>
                  <a:lnTo>
                    <a:pt x="940257" y="566821"/>
                  </a:lnTo>
                  <a:lnTo>
                    <a:pt x="950194" y="564825"/>
                  </a:lnTo>
                  <a:lnTo>
                    <a:pt x="958268" y="559381"/>
                  </a:lnTo>
                  <a:lnTo>
                    <a:pt x="963711" y="551308"/>
                  </a:lnTo>
                  <a:lnTo>
                    <a:pt x="965707" y="541421"/>
                  </a:lnTo>
                  <a:lnTo>
                    <a:pt x="963711" y="531534"/>
                  </a:lnTo>
                  <a:lnTo>
                    <a:pt x="958268" y="523460"/>
                  </a:lnTo>
                  <a:lnTo>
                    <a:pt x="950194" y="518017"/>
                  </a:lnTo>
                  <a:lnTo>
                    <a:pt x="940307" y="516021"/>
                  </a:lnTo>
                  <a:close/>
                </a:path>
                <a:path w="6859905" h="567054">
                  <a:moveTo>
                    <a:pt x="1041958" y="516021"/>
                  </a:moveTo>
                  <a:lnTo>
                    <a:pt x="1032021" y="518017"/>
                  </a:lnTo>
                  <a:lnTo>
                    <a:pt x="1023947" y="523460"/>
                  </a:lnTo>
                  <a:lnTo>
                    <a:pt x="1018504" y="531534"/>
                  </a:lnTo>
                  <a:lnTo>
                    <a:pt x="1016507" y="541421"/>
                  </a:lnTo>
                  <a:lnTo>
                    <a:pt x="1018504" y="551308"/>
                  </a:lnTo>
                  <a:lnTo>
                    <a:pt x="1023947" y="559381"/>
                  </a:lnTo>
                  <a:lnTo>
                    <a:pt x="1032021" y="564825"/>
                  </a:lnTo>
                  <a:lnTo>
                    <a:pt x="1041907" y="566821"/>
                  </a:lnTo>
                  <a:lnTo>
                    <a:pt x="1051845" y="564825"/>
                  </a:lnTo>
                  <a:lnTo>
                    <a:pt x="1059918" y="559381"/>
                  </a:lnTo>
                  <a:lnTo>
                    <a:pt x="1065362" y="551308"/>
                  </a:lnTo>
                  <a:lnTo>
                    <a:pt x="1067358" y="541421"/>
                  </a:lnTo>
                  <a:lnTo>
                    <a:pt x="1065362" y="531534"/>
                  </a:lnTo>
                  <a:lnTo>
                    <a:pt x="1059918" y="523460"/>
                  </a:lnTo>
                  <a:lnTo>
                    <a:pt x="1051845" y="518017"/>
                  </a:lnTo>
                  <a:lnTo>
                    <a:pt x="1041958" y="516021"/>
                  </a:lnTo>
                  <a:close/>
                </a:path>
                <a:path w="6859905" h="567054">
                  <a:moveTo>
                    <a:pt x="1143609" y="516021"/>
                  </a:moveTo>
                  <a:lnTo>
                    <a:pt x="1133671" y="518017"/>
                  </a:lnTo>
                  <a:lnTo>
                    <a:pt x="1125598" y="523460"/>
                  </a:lnTo>
                  <a:lnTo>
                    <a:pt x="1120154" y="531534"/>
                  </a:lnTo>
                  <a:lnTo>
                    <a:pt x="1118158" y="541421"/>
                  </a:lnTo>
                  <a:lnTo>
                    <a:pt x="1120154" y="551308"/>
                  </a:lnTo>
                  <a:lnTo>
                    <a:pt x="1125598" y="559381"/>
                  </a:lnTo>
                  <a:lnTo>
                    <a:pt x="1133671" y="564825"/>
                  </a:lnTo>
                  <a:lnTo>
                    <a:pt x="1143558" y="566821"/>
                  </a:lnTo>
                  <a:lnTo>
                    <a:pt x="1153496" y="564825"/>
                  </a:lnTo>
                  <a:lnTo>
                    <a:pt x="1161569" y="559381"/>
                  </a:lnTo>
                  <a:lnTo>
                    <a:pt x="1167013" y="551308"/>
                  </a:lnTo>
                  <a:lnTo>
                    <a:pt x="1169009" y="541421"/>
                  </a:lnTo>
                  <a:lnTo>
                    <a:pt x="1167013" y="531534"/>
                  </a:lnTo>
                  <a:lnTo>
                    <a:pt x="1161569" y="523460"/>
                  </a:lnTo>
                  <a:lnTo>
                    <a:pt x="1153496" y="518017"/>
                  </a:lnTo>
                  <a:lnTo>
                    <a:pt x="1143609" y="516021"/>
                  </a:lnTo>
                  <a:close/>
                </a:path>
                <a:path w="6859905" h="567054">
                  <a:moveTo>
                    <a:pt x="1245259" y="516021"/>
                  </a:moveTo>
                  <a:lnTo>
                    <a:pt x="1235322" y="518017"/>
                  </a:lnTo>
                  <a:lnTo>
                    <a:pt x="1227248" y="523460"/>
                  </a:lnTo>
                  <a:lnTo>
                    <a:pt x="1221805" y="531534"/>
                  </a:lnTo>
                  <a:lnTo>
                    <a:pt x="1219809" y="541421"/>
                  </a:lnTo>
                  <a:lnTo>
                    <a:pt x="1221805" y="551308"/>
                  </a:lnTo>
                  <a:lnTo>
                    <a:pt x="1227248" y="559381"/>
                  </a:lnTo>
                  <a:lnTo>
                    <a:pt x="1235322" y="564825"/>
                  </a:lnTo>
                  <a:lnTo>
                    <a:pt x="1245209" y="566821"/>
                  </a:lnTo>
                  <a:lnTo>
                    <a:pt x="1255146" y="564825"/>
                  </a:lnTo>
                  <a:lnTo>
                    <a:pt x="1263219" y="559381"/>
                  </a:lnTo>
                  <a:lnTo>
                    <a:pt x="1268663" y="551308"/>
                  </a:lnTo>
                  <a:lnTo>
                    <a:pt x="1270659" y="541421"/>
                  </a:lnTo>
                  <a:lnTo>
                    <a:pt x="1268663" y="531534"/>
                  </a:lnTo>
                  <a:lnTo>
                    <a:pt x="1263219" y="523460"/>
                  </a:lnTo>
                  <a:lnTo>
                    <a:pt x="1255146" y="518017"/>
                  </a:lnTo>
                  <a:lnTo>
                    <a:pt x="1245259" y="516021"/>
                  </a:lnTo>
                  <a:close/>
                </a:path>
                <a:path w="6859905" h="567054">
                  <a:moveTo>
                    <a:pt x="1346909" y="516021"/>
                  </a:moveTo>
                  <a:lnTo>
                    <a:pt x="1336972" y="518017"/>
                  </a:lnTo>
                  <a:lnTo>
                    <a:pt x="1328898" y="523460"/>
                  </a:lnTo>
                  <a:lnTo>
                    <a:pt x="1323455" y="531534"/>
                  </a:lnTo>
                  <a:lnTo>
                    <a:pt x="1321459" y="541421"/>
                  </a:lnTo>
                  <a:lnTo>
                    <a:pt x="1323455" y="551308"/>
                  </a:lnTo>
                  <a:lnTo>
                    <a:pt x="1328898" y="559381"/>
                  </a:lnTo>
                  <a:lnTo>
                    <a:pt x="1336972" y="564825"/>
                  </a:lnTo>
                  <a:lnTo>
                    <a:pt x="1346859" y="566821"/>
                  </a:lnTo>
                  <a:lnTo>
                    <a:pt x="1356796" y="564825"/>
                  </a:lnTo>
                  <a:lnTo>
                    <a:pt x="1364870" y="559381"/>
                  </a:lnTo>
                  <a:lnTo>
                    <a:pt x="1370313" y="551308"/>
                  </a:lnTo>
                  <a:lnTo>
                    <a:pt x="1372309" y="541421"/>
                  </a:lnTo>
                  <a:lnTo>
                    <a:pt x="1370313" y="531534"/>
                  </a:lnTo>
                  <a:lnTo>
                    <a:pt x="1364870" y="523460"/>
                  </a:lnTo>
                  <a:lnTo>
                    <a:pt x="1356796" y="518017"/>
                  </a:lnTo>
                  <a:lnTo>
                    <a:pt x="1346909" y="516021"/>
                  </a:lnTo>
                  <a:close/>
                </a:path>
                <a:path w="6859905" h="567054">
                  <a:moveTo>
                    <a:pt x="1448560" y="516021"/>
                  </a:moveTo>
                  <a:lnTo>
                    <a:pt x="1438623" y="518017"/>
                  </a:lnTo>
                  <a:lnTo>
                    <a:pt x="1430549" y="523460"/>
                  </a:lnTo>
                  <a:lnTo>
                    <a:pt x="1425106" y="531534"/>
                  </a:lnTo>
                  <a:lnTo>
                    <a:pt x="1423109" y="541421"/>
                  </a:lnTo>
                  <a:lnTo>
                    <a:pt x="1425106" y="551308"/>
                  </a:lnTo>
                  <a:lnTo>
                    <a:pt x="1430549" y="559381"/>
                  </a:lnTo>
                  <a:lnTo>
                    <a:pt x="1438623" y="564825"/>
                  </a:lnTo>
                  <a:lnTo>
                    <a:pt x="1448509" y="566821"/>
                  </a:lnTo>
                  <a:lnTo>
                    <a:pt x="1458447" y="564825"/>
                  </a:lnTo>
                  <a:lnTo>
                    <a:pt x="1466521" y="559381"/>
                  </a:lnTo>
                  <a:lnTo>
                    <a:pt x="1471964" y="551308"/>
                  </a:lnTo>
                  <a:lnTo>
                    <a:pt x="1473960" y="541421"/>
                  </a:lnTo>
                  <a:lnTo>
                    <a:pt x="1471964" y="531534"/>
                  </a:lnTo>
                  <a:lnTo>
                    <a:pt x="1466521" y="523460"/>
                  </a:lnTo>
                  <a:lnTo>
                    <a:pt x="1458447" y="518017"/>
                  </a:lnTo>
                  <a:lnTo>
                    <a:pt x="1448560" y="516021"/>
                  </a:lnTo>
                  <a:close/>
                </a:path>
                <a:path w="6859905" h="567054">
                  <a:moveTo>
                    <a:pt x="1550211" y="516021"/>
                  </a:moveTo>
                  <a:lnTo>
                    <a:pt x="1540274" y="518017"/>
                  </a:lnTo>
                  <a:lnTo>
                    <a:pt x="1532200" y="523460"/>
                  </a:lnTo>
                  <a:lnTo>
                    <a:pt x="1526756" y="531534"/>
                  </a:lnTo>
                  <a:lnTo>
                    <a:pt x="1524760" y="541421"/>
                  </a:lnTo>
                  <a:lnTo>
                    <a:pt x="1526756" y="551308"/>
                  </a:lnTo>
                  <a:lnTo>
                    <a:pt x="1532200" y="559381"/>
                  </a:lnTo>
                  <a:lnTo>
                    <a:pt x="1540274" y="564825"/>
                  </a:lnTo>
                  <a:lnTo>
                    <a:pt x="1550160" y="566821"/>
                  </a:lnTo>
                  <a:lnTo>
                    <a:pt x="1560098" y="564825"/>
                  </a:lnTo>
                  <a:lnTo>
                    <a:pt x="1568172" y="559381"/>
                  </a:lnTo>
                  <a:lnTo>
                    <a:pt x="1573615" y="551308"/>
                  </a:lnTo>
                  <a:lnTo>
                    <a:pt x="1575611" y="541421"/>
                  </a:lnTo>
                  <a:lnTo>
                    <a:pt x="1573615" y="531534"/>
                  </a:lnTo>
                  <a:lnTo>
                    <a:pt x="1568172" y="523460"/>
                  </a:lnTo>
                  <a:lnTo>
                    <a:pt x="1560098" y="518017"/>
                  </a:lnTo>
                  <a:lnTo>
                    <a:pt x="1550211" y="516021"/>
                  </a:lnTo>
                  <a:close/>
                </a:path>
                <a:path w="6859905" h="567054">
                  <a:moveTo>
                    <a:pt x="1651862" y="516021"/>
                  </a:moveTo>
                  <a:lnTo>
                    <a:pt x="1641925" y="518017"/>
                  </a:lnTo>
                  <a:lnTo>
                    <a:pt x="1633851" y="523460"/>
                  </a:lnTo>
                  <a:lnTo>
                    <a:pt x="1628407" y="531534"/>
                  </a:lnTo>
                  <a:lnTo>
                    <a:pt x="1626411" y="541421"/>
                  </a:lnTo>
                  <a:lnTo>
                    <a:pt x="1628407" y="551308"/>
                  </a:lnTo>
                  <a:lnTo>
                    <a:pt x="1633851" y="559381"/>
                  </a:lnTo>
                  <a:lnTo>
                    <a:pt x="1641925" y="564825"/>
                  </a:lnTo>
                  <a:lnTo>
                    <a:pt x="1651811" y="566821"/>
                  </a:lnTo>
                  <a:lnTo>
                    <a:pt x="1661749" y="564825"/>
                  </a:lnTo>
                  <a:lnTo>
                    <a:pt x="1669822" y="559381"/>
                  </a:lnTo>
                  <a:lnTo>
                    <a:pt x="1675266" y="551308"/>
                  </a:lnTo>
                  <a:lnTo>
                    <a:pt x="1677262" y="541421"/>
                  </a:lnTo>
                  <a:lnTo>
                    <a:pt x="1675266" y="531534"/>
                  </a:lnTo>
                  <a:lnTo>
                    <a:pt x="1669822" y="523460"/>
                  </a:lnTo>
                  <a:lnTo>
                    <a:pt x="1661749" y="518017"/>
                  </a:lnTo>
                  <a:lnTo>
                    <a:pt x="1651862" y="516021"/>
                  </a:lnTo>
                  <a:close/>
                </a:path>
                <a:path w="6859905" h="567054">
                  <a:moveTo>
                    <a:pt x="1753513" y="516021"/>
                  </a:moveTo>
                  <a:lnTo>
                    <a:pt x="1743575" y="518017"/>
                  </a:lnTo>
                  <a:lnTo>
                    <a:pt x="1735502" y="523460"/>
                  </a:lnTo>
                  <a:lnTo>
                    <a:pt x="1730058" y="531534"/>
                  </a:lnTo>
                  <a:lnTo>
                    <a:pt x="1728062" y="541421"/>
                  </a:lnTo>
                  <a:lnTo>
                    <a:pt x="1730058" y="551308"/>
                  </a:lnTo>
                  <a:lnTo>
                    <a:pt x="1735502" y="559381"/>
                  </a:lnTo>
                  <a:lnTo>
                    <a:pt x="1743575" y="564825"/>
                  </a:lnTo>
                  <a:lnTo>
                    <a:pt x="1753462" y="566821"/>
                  </a:lnTo>
                  <a:lnTo>
                    <a:pt x="1763400" y="564825"/>
                  </a:lnTo>
                  <a:lnTo>
                    <a:pt x="1771473" y="559381"/>
                  </a:lnTo>
                  <a:lnTo>
                    <a:pt x="1776917" y="551308"/>
                  </a:lnTo>
                  <a:lnTo>
                    <a:pt x="1778913" y="541421"/>
                  </a:lnTo>
                  <a:lnTo>
                    <a:pt x="1776917" y="531534"/>
                  </a:lnTo>
                  <a:lnTo>
                    <a:pt x="1771473" y="523460"/>
                  </a:lnTo>
                  <a:lnTo>
                    <a:pt x="1763400" y="518017"/>
                  </a:lnTo>
                  <a:lnTo>
                    <a:pt x="1753513" y="516021"/>
                  </a:lnTo>
                  <a:close/>
                </a:path>
                <a:path w="6859905" h="567054">
                  <a:moveTo>
                    <a:pt x="1855163" y="516021"/>
                  </a:moveTo>
                  <a:lnTo>
                    <a:pt x="1845226" y="518017"/>
                  </a:lnTo>
                  <a:lnTo>
                    <a:pt x="1837152" y="523460"/>
                  </a:lnTo>
                  <a:lnTo>
                    <a:pt x="1831709" y="531534"/>
                  </a:lnTo>
                  <a:lnTo>
                    <a:pt x="1829713" y="541421"/>
                  </a:lnTo>
                  <a:lnTo>
                    <a:pt x="1831709" y="551308"/>
                  </a:lnTo>
                  <a:lnTo>
                    <a:pt x="1837152" y="559381"/>
                  </a:lnTo>
                  <a:lnTo>
                    <a:pt x="1845226" y="564825"/>
                  </a:lnTo>
                  <a:lnTo>
                    <a:pt x="1855113" y="566821"/>
                  </a:lnTo>
                  <a:lnTo>
                    <a:pt x="1865050" y="564825"/>
                  </a:lnTo>
                  <a:lnTo>
                    <a:pt x="1873124" y="559381"/>
                  </a:lnTo>
                  <a:lnTo>
                    <a:pt x="1878567" y="551308"/>
                  </a:lnTo>
                  <a:lnTo>
                    <a:pt x="1880563" y="541421"/>
                  </a:lnTo>
                  <a:lnTo>
                    <a:pt x="1878567" y="531534"/>
                  </a:lnTo>
                  <a:lnTo>
                    <a:pt x="1873124" y="523460"/>
                  </a:lnTo>
                  <a:lnTo>
                    <a:pt x="1865050" y="518017"/>
                  </a:lnTo>
                  <a:lnTo>
                    <a:pt x="1855163" y="516021"/>
                  </a:lnTo>
                  <a:close/>
                </a:path>
                <a:path w="6859905" h="567054">
                  <a:moveTo>
                    <a:pt x="1956814" y="516021"/>
                  </a:moveTo>
                  <a:lnTo>
                    <a:pt x="1946877" y="518017"/>
                  </a:lnTo>
                  <a:lnTo>
                    <a:pt x="1938803" y="523460"/>
                  </a:lnTo>
                  <a:lnTo>
                    <a:pt x="1933360" y="531534"/>
                  </a:lnTo>
                  <a:lnTo>
                    <a:pt x="1931363" y="541421"/>
                  </a:lnTo>
                  <a:lnTo>
                    <a:pt x="1933360" y="551308"/>
                  </a:lnTo>
                  <a:lnTo>
                    <a:pt x="1938803" y="559381"/>
                  </a:lnTo>
                  <a:lnTo>
                    <a:pt x="1946877" y="564825"/>
                  </a:lnTo>
                  <a:lnTo>
                    <a:pt x="1956763" y="566821"/>
                  </a:lnTo>
                  <a:lnTo>
                    <a:pt x="1966701" y="564825"/>
                  </a:lnTo>
                  <a:lnTo>
                    <a:pt x="1974775" y="559381"/>
                  </a:lnTo>
                  <a:lnTo>
                    <a:pt x="1980218" y="551308"/>
                  </a:lnTo>
                  <a:lnTo>
                    <a:pt x="1982214" y="541421"/>
                  </a:lnTo>
                  <a:lnTo>
                    <a:pt x="1980218" y="531534"/>
                  </a:lnTo>
                  <a:lnTo>
                    <a:pt x="1974775" y="523460"/>
                  </a:lnTo>
                  <a:lnTo>
                    <a:pt x="1966701" y="518017"/>
                  </a:lnTo>
                  <a:lnTo>
                    <a:pt x="1956814" y="516021"/>
                  </a:lnTo>
                  <a:close/>
                </a:path>
                <a:path w="6859905" h="567054">
                  <a:moveTo>
                    <a:pt x="2058465" y="516021"/>
                  </a:moveTo>
                  <a:lnTo>
                    <a:pt x="2048528" y="518017"/>
                  </a:lnTo>
                  <a:lnTo>
                    <a:pt x="2040454" y="523460"/>
                  </a:lnTo>
                  <a:lnTo>
                    <a:pt x="2035010" y="531534"/>
                  </a:lnTo>
                  <a:lnTo>
                    <a:pt x="2033014" y="541421"/>
                  </a:lnTo>
                  <a:lnTo>
                    <a:pt x="2035010" y="551308"/>
                  </a:lnTo>
                  <a:lnTo>
                    <a:pt x="2040454" y="559381"/>
                  </a:lnTo>
                  <a:lnTo>
                    <a:pt x="2048528" y="564825"/>
                  </a:lnTo>
                  <a:lnTo>
                    <a:pt x="2058414" y="566821"/>
                  </a:lnTo>
                  <a:lnTo>
                    <a:pt x="2068352" y="564825"/>
                  </a:lnTo>
                  <a:lnTo>
                    <a:pt x="2076426" y="559381"/>
                  </a:lnTo>
                  <a:lnTo>
                    <a:pt x="2081869" y="551308"/>
                  </a:lnTo>
                  <a:lnTo>
                    <a:pt x="2083865" y="541421"/>
                  </a:lnTo>
                  <a:lnTo>
                    <a:pt x="2081869" y="531534"/>
                  </a:lnTo>
                  <a:lnTo>
                    <a:pt x="2076426" y="523460"/>
                  </a:lnTo>
                  <a:lnTo>
                    <a:pt x="2068352" y="518017"/>
                  </a:lnTo>
                  <a:lnTo>
                    <a:pt x="2058465" y="516021"/>
                  </a:lnTo>
                  <a:close/>
                </a:path>
                <a:path w="6859905" h="567054">
                  <a:moveTo>
                    <a:pt x="2160116" y="516021"/>
                  </a:moveTo>
                  <a:lnTo>
                    <a:pt x="2150178" y="518017"/>
                  </a:lnTo>
                  <a:lnTo>
                    <a:pt x="2142104" y="523460"/>
                  </a:lnTo>
                  <a:lnTo>
                    <a:pt x="2136661" y="531534"/>
                  </a:lnTo>
                  <a:lnTo>
                    <a:pt x="2134665" y="541421"/>
                  </a:lnTo>
                  <a:lnTo>
                    <a:pt x="2136661" y="551308"/>
                  </a:lnTo>
                  <a:lnTo>
                    <a:pt x="2142104" y="559381"/>
                  </a:lnTo>
                  <a:lnTo>
                    <a:pt x="2150178" y="564825"/>
                  </a:lnTo>
                  <a:lnTo>
                    <a:pt x="2160065" y="566821"/>
                  </a:lnTo>
                  <a:lnTo>
                    <a:pt x="2170003" y="564825"/>
                  </a:lnTo>
                  <a:lnTo>
                    <a:pt x="2178076" y="559381"/>
                  </a:lnTo>
                  <a:lnTo>
                    <a:pt x="2183520" y="551308"/>
                  </a:lnTo>
                  <a:lnTo>
                    <a:pt x="2185516" y="541421"/>
                  </a:lnTo>
                  <a:lnTo>
                    <a:pt x="2183520" y="531534"/>
                  </a:lnTo>
                  <a:lnTo>
                    <a:pt x="2178076" y="523460"/>
                  </a:lnTo>
                  <a:lnTo>
                    <a:pt x="2170003" y="518017"/>
                  </a:lnTo>
                  <a:lnTo>
                    <a:pt x="2160116" y="516021"/>
                  </a:lnTo>
                  <a:close/>
                </a:path>
                <a:path w="6859905" h="567054">
                  <a:moveTo>
                    <a:pt x="2261767" y="516021"/>
                  </a:moveTo>
                  <a:lnTo>
                    <a:pt x="2251829" y="518017"/>
                  </a:lnTo>
                  <a:lnTo>
                    <a:pt x="2243755" y="523460"/>
                  </a:lnTo>
                  <a:lnTo>
                    <a:pt x="2238312" y="531534"/>
                  </a:lnTo>
                  <a:lnTo>
                    <a:pt x="2236316" y="541421"/>
                  </a:lnTo>
                  <a:lnTo>
                    <a:pt x="2238312" y="551308"/>
                  </a:lnTo>
                  <a:lnTo>
                    <a:pt x="2243755" y="559381"/>
                  </a:lnTo>
                  <a:lnTo>
                    <a:pt x="2251829" y="564825"/>
                  </a:lnTo>
                  <a:lnTo>
                    <a:pt x="2261716" y="566821"/>
                  </a:lnTo>
                  <a:lnTo>
                    <a:pt x="2271654" y="564825"/>
                  </a:lnTo>
                  <a:lnTo>
                    <a:pt x="2279727" y="559381"/>
                  </a:lnTo>
                  <a:lnTo>
                    <a:pt x="2285171" y="551308"/>
                  </a:lnTo>
                  <a:lnTo>
                    <a:pt x="2287167" y="541421"/>
                  </a:lnTo>
                  <a:lnTo>
                    <a:pt x="2285171" y="531534"/>
                  </a:lnTo>
                  <a:lnTo>
                    <a:pt x="2279727" y="523460"/>
                  </a:lnTo>
                  <a:lnTo>
                    <a:pt x="2271654" y="518017"/>
                  </a:lnTo>
                  <a:lnTo>
                    <a:pt x="2261767" y="516021"/>
                  </a:lnTo>
                  <a:close/>
                </a:path>
                <a:path w="6859905" h="567054">
                  <a:moveTo>
                    <a:pt x="2363417" y="516021"/>
                  </a:moveTo>
                  <a:lnTo>
                    <a:pt x="2353480" y="518017"/>
                  </a:lnTo>
                  <a:lnTo>
                    <a:pt x="2345406" y="523460"/>
                  </a:lnTo>
                  <a:lnTo>
                    <a:pt x="2339963" y="531534"/>
                  </a:lnTo>
                  <a:lnTo>
                    <a:pt x="2337967" y="541421"/>
                  </a:lnTo>
                  <a:lnTo>
                    <a:pt x="2339963" y="551308"/>
                  </a:lnTo>
                  <a:lnTo>
                    <a:pt x="2345406" y="559381"/>
                  </a:lnTo>
                  <a:lnTo>
                    <a:pt x="2353480" y="564825"/>
                  </a:lnTo>
                  <a:lnTo>
                    <a:pt x="2363367" y="566821"/>
                  </a:lnTo>
                  <a:lnTo>
                    <a:pt x="2373304" y="564825"/>
                  </a:lnTo>
                  <a:lnTo>
                    <a:pt x="2381378" y="559381"/>
                  </a:lnTo>
                  <a:lnTo>
                    <a:pt x="2386821" y="551308"/>
                  </a:lnTo>
                  <a:lnTo>
                    <a:pt x="2388817" y="541421"/>
                  </a:lnTo>
                  <a:lnTo>
                    <a:pt x="2386821" y="531534"/>
                  </a:lnTo>
                  <a:lnTo>
                    <a:pt x="2381378" y="523460"/>
                  </a:lnTo>
                  <a:lnTo>
                    <a:pt x="2373304" y="518017"/>
                  </a:lnTo>
                  <a:lnTo>
                    <a:pt x="2363417" y="516021"/>
                  </a:lnTo>
                  <a:close/>
                </a:path>
                <a:path w="6859905" h="567054">
                  <a:moveTo>
                    <a:pt x="2465068" y="516021"/>
                  </a:moveTo>
                  <a:lnTo>
                    <a:pt x="2455130" y="518017"/>
                  </a:lnTo>
                  <a:lnTo>
                    <a:pt x="2447057" y="523460"/>
                  </a:lnTo>
                  <a:lnTo>
                    <a:pt x="2441613" y="531534"/>
                  </a:lnTo>
                  <a:lnTo>
                    <a:pt x="2439617" y="541421"/>
                  </a:lnTo>
                  <a:lnTo>
                    <a:pt x="2441613" y="551308"/>
                  </a:lnTo>
                  <a:lnTo>
                    <a:pt x="2447057" y="559381"/>
                  </a:lnTo>
                  <a:lnTo>
                    <a:pt x="2455130" y="564825"/>
                  </a:lnTo>
                  <a:lnTo>
                    <a:pt x="2465017" y="566821"/>
                  </a:lnTo>
                  <a:lnTo>
                    <a:pt x="2474955" y="564825"/>
                  </a:lnTo>
                  <a:lnTo>
                    <a:pt x="2483029" y="559381"/>
                  </a:lnTo>
                  <a:lnTo>
                    <a:pt x="2488472" y="551308"/>
                  </a:lnTo>
                  <a:lnTo>
                    <a:pt x="2490468" y="541421"/>
                  </a:lnTo>
                  <a:lnTo>
                    <a:pt x="2488472" y="531534"/>
                  </a:lnTo>
                  <a:lnTo>
                    <a:pt x="2483029" y="523460"/>
                  </a:lnTo>
                  <a:lnTo>
                    <a:pt x="2474955" y="518017"/>
                  </a:lnTo>
                  <a:lnTo>
                    <a:pt x="2465068" y="516021"/>
                  </a:lnTo>
                  <a:close/>
                </a:path>
                <a:path w="6859905" h="567054">
                  <a:moveTo>
                    <a:pt x="2566719" y="516021"/>
                  </a:moveTo>
                  <a:lnTo>
                    <a:pt x="2556781" y="518017"/>
                  </a:lnTo>
                  <a:lnTo>
                    <a:pt x="2548708" y="523460"/>
                  </a:lnTo>
                  <a:lnTo>
                    <a:pt x="2543264" y="531534"/>
                  </a:lnTo>
                  <a:lnTo>
                    <a:pt x="2541268" y="541421"/>
                  </a:lnTo>
                  <a:lnTo>
                    <a:pt x="2543264" y="551308"/>
                  </a:lnTo>
                  <a:lnTo>
                    <a:pt x="2548708" y="559381"/>
                  </a:lnTo>
                  <a:lnTo>
                    <a:pt x="2556781" y="564825"/>
                  </a:lnTo>
                  <a:lnTo>
                    <a:pt x="2566668" y="566821"/>
                  </a:lnTo>
                  <a:lnTo>
                    <a:pt x="2576605" y="564825"/>
                  </a:lnTo>
                  <a:lnTo>
                    <a:pt x="2584679" y="559381"/>
                  </a:lnTo>
                  <a:lnTo>
                    <a:pt x="2590123" y="551308"/>
                  </a:lnTo>
                  <a:lnTo>
                    <a:pt x="2592119" y="541421"/>
                  </a:lnTo>
                  <a:lnTo>
                    <a:pt x="2590123" y="531534"/>
                  </a:lnTo>
                  <a:lnTo>
                    <a:pt x="2584679" y="523460"/>
                  </a:lnTo>
                  <a:lnTo>
                    <a:pt x="2576605" y="518017"/>
                  </a:lnTo>
                  <a:lnTo>
                    <a:pt x="2566719" y="516021"/>
                  </a:lnTo>
                  <a:close/>
                </a:path>
                <a:path w="6859905" h="567054">
                  <a:moveTo>
                    <a:pt x="2668370" y="516021"/>
                  </a:moveTo>
                  <a:lnTo>
                    <a:pt x="2658432" y="518017"/>
                  </a:lnTo>
                  <a:lnTo>
                    <a:pt x="2650358" y="523460"/>
                  </a:lnTo>
                  <a:lnTo>
                    <a:pt x="2644915" y="531534"/>
                  </a:lnTo>
                  <a:lnTo>
                    <a:pt x="2642919" y="541421"/>
                  </a:lnTo>
                  <a:lnTo>
                    <a:pt x="2644915" y="551308"/>
                  </a:lnTo>
                  <a:lnTo>
                    <a:pt x="2650358" y="559381"/>
                  </a:lnTo>
                  <a:lnTo>
                    <a:pt x="2658432" y="564825"/>
                  </a:lnTo>
                  <a:lnTo>
                    <a:pt x="2668319" y="566821"/>
                  </a:lnTo>
                  <a:lnTo>
                    <a:pt x="2678256" y="564825"/>
                  </a:lnTo>
                  <a:lnTo>
                    <a:pt x="2686330" y="559381"/>
                  </a:lnTo>
                  <a:lnTo>
                    <a:pt x="2691774" y="551308"/>
                  </a:lnTo>
                  <a:lnTo>
                    <a:pt x="2693770" y="541421"/>
                  </a:lnTo>
                  <a:lnTo>
                    <a:pt x="2691774" y="531534"/>
                  </a:lnTo>
                  <a:lnTo>
                    <a:pt x="2686330" y="523460"/>
                  </a:lnTo>
                  <a:lnTo>
                    <a:pt x="2678256" y="518017"/>
                  </a:lnTo>
                  <a:lnTo>
                    <a:pt x="2668370" y="516021"/>
                  </a:lnTo>
                  <a:close/>
                </a:path>
                <a:path w="6859905" h="567054">
                  <a:moveTo>
                    <a:pt x="2770021" y="516021"/>
                  </a:moveTo>
                  <a:lnTo>
                    <a:pt x="2760083" y="518017"/>
                  </a:lnTo>
                  <a:lnTo>
                    <a:pt x="2752009" y="523460"/>
                  </a:lnTo>
                  <a:lnTo>
                    <a:pt x="2746566" y="531534"/>
                  </a:lnTo>
                  <a:lnTo>
                    <a:pt x="2744570" y="541421"/>
                  </a:lnTo>
                  <a:lnTo>
                    <a:pt x="2746566" y="551308"/>
                  </a:lnTo>
                  <a:lnTo>
                    <a:pt x="2752009" y="559381"/>
                  </a:lnTo>
                  <a:lnTo>
                    <a:pt x="2760083" y="564825"/>
                  </a:lnTo>
                  <a:lnTo>
                    <a:pt x="2769970" y="566821"/>
                  </a:lnTo>
                  <a:lnTo>
                    <a:pt x="2779907" y="564825"/>
                  </a:lnTo>
                  <a:lnTo>
                    <a:pt x="2787981" y="559381"/>
                  </a:lnTo>
                  <a:lnTo>
                    <a:pt x="2793424" y="551308"/>
                  </a:lnTo>
                  <a:lnTo>
                    <a:pt x="2795421" y="541421"/>
                  </a:lnTo>
                  <a:lnTo>
                    <a:pt x="2793424" y="531534"/>
                  </a:lnTo>
                  <a:lnTo>
                    <a:pt x="2787981" y="523460"/>
                  </a:lnTo>
                  <a:lnTo>
                    <a:pt x="2779907" y="518017"/>
                  </a:lnTo>
                  <a:lnTo>
                    <a:pt x="2770021" y="516021"/>
                  </a:lnTo>
                  <a:close/>
                </a:path>
                <a:path w="6859905" h="567054">
                  <a:moveTo>
                    <a:pt x="2871671" y="516021"/>
                  </a:moveTo>
                  <a:lnTo>
                    <a:pt x="2861734" y="518017"/>
                  </a:lnTo>
                  <a:lnTo>
                    <a:pt x="2853660" y="523460"/>
                  </a:lnTo>
                  <a:lnTo>
                    <a:pt x="2848217" y="531534"/>
                  </a:lnTo>
                  <a:lnTo>
                    <a:pt x="2846221" y="541421"/>
                  </a:lnTo>
                  <a:lnTo>
                    <a:pt x="2848217" y="551308"/>
                  </a:lnTo>
                  <a:lnTo>
                    <a:pt x="2853660" y="559381"/>
                  </a:lnTo>
                  <a:lnTo>
                    <a:pt x="2861734" y="564825"/>
                  </a:lnTo>
                  <a:lnTo>
                    <a:pt x="2871621" y="566821"/>
                  </a:lnTo>
                  <a:lnTo>
                    <a:pt x="2881558" y="564825"/>
                  </a:lnTo>
                  <a:lnTo>
                    <a:pt x="2889632" y="559381"/>
                  </a:lnTo>
                  <a:lnTo>
                    <a:pt x="2895075" y="551308"/>
                  </a:lnTo>
                  <a:lnTo>
                    <a:pt x="2897071" y="541421"/>
                  </a:lnTo>
                  <a:lnTo>
                    <a:pt x="2895075" y="531534"/>
                  </a:lnTo>
                  <a:lnTo>
                    <a:pt x="2889632" y="523460"/>
                  </a:lnTo>
                  <a:lnTo>
                    <a:pt x="2881558" y="518017"/>
                  </a:lnTo>
                  <a:lnTo>
                    <a:pt x="2871671" y="516021"/>
                  </a:lnTo>
                  <a:close/>
                </a:path>
                <a:path w="6859905" h="567054">
                  <a:moveTo>
                    <a:pt x="2973322" y="516021"/>
                  </a:moveTo>
                  <a:lnTo>
                    <a:pt x="2963384" y="518017"/>
                  </a:lnTo>
                  <a:lnTo>
                    <a:pt x="2955311" y="523460"/>
                  </a:lnTo>
                  <a:lnTo>
                    <a:pt x="2949867" y="531534"/>
                  </a:lnTo>
                  <a:lnTo>
                    <a:pt x="2947871" y="541421"/>
                  </a:lnTo>
                  <a:lnTo>
                    <a:pt x="2949867" y="551308"/>
                  </a:lnTo>
                  <a:lnTo>
                    <a:pt x="2955311" y="559381"/>
                  </a:lnTo>
                  <a:lnTo>
                    <a:pt x="2963384" y="564825"/>
                  </a:lnTo>
                  <a:lnTo>
                    <a:pt x="2973271" y="566821"/>
                  </a:lnTo>
                  <a:lnTo>
                    <a:pt x="2983209" y="564825"/>
                  </a:lnTo>
                  <a:lnTo>
                    <a:pt x="2991282" y="559381"/>
                  </a:lnTo>
                  <a:lnTo>
                    <a:pt x="2996726" y="551308"/>
                  </a:lnTo>
                  <a:lnTo>
                    <a:pt x="2998722" y="541421"/>
                  </a:lnTo>
                  <a:lnTo>
                    <a:pt x="2996726" y="531534"/>
                  </a:lnTo>
                  <a:lnTo>
                    <a:pt x="2991282" y="523460"/>
                  </a:lnTo>
                  <a:lnTo>
                    <a:pt x="2983209" y="518017"/>
                  </a:lnTo>
                  <a:lnTo>
                    <a:pt x="2973322" y="516021"/>
                  </a:lnTo>
                  <a:close/>
                </a:path>
                <a:path w="6859905" h="567054">
                  <a:moveTo>
                    <a:pt x="3074973" y="516021"/>
                  </a:moveTo>
                  <a:lnTo>
                    <a:pt x="3065035" y="518017"/>
                  </a:lnTo>
                  <a:lnTo>
                    <a:pt x="3056962" y="523460"/>
                  </a:lnTo>
                  <a:lnTo>
                    <a:pt x="3051518" y="531534"/>
                  </a:lnTo>
                  <a:lnTo>
                    <a:pt x="3049522" y="541421"/>
                  </a:lnTo>
                  <a:lnTo>
                    <a:pt x="3051518" y="551308"/>
                  </a:lnTo>
                  <a:lnTo>
                    <a:pt x="3056962" y="559381"/>
                  </a:lnTo>
                  <a:lnTo>
                    <a:pt x="3065035" y="564825"/>
                  </a:lnTo>
                  <a:lnTo>
                    <a:pt x="3074922" y="566821"/>
                  </a:lnTo>
                  <a:lnTo>
                    <a:pt x="3084859" y="564825"/>
                  </a:lnTo>
                  <a:lnTo>
                    <a:pt x="3092933" y="559381"/>
                  </a:lnTo>
                  <a:lnTo>
                    <a:pt x="3098377" y="551308"/>
                  </a:lnTo>
                  <a:lnTo>
                    <a:pt x="3100373" y="541421"/>
                  </a:lnTo>
                  <a:lnTo>
                    <a:pt x="3098377" y="531534"/>
                  </a:lnTo>
                  <a:lnTo>
                    <a:pt x="3092933" y="523460"/>
                  </a:lnTo>
                  <a:lnTo>
                    <a:pt x="3084859" y="518017"/>
                  </a:lnTo>
                  <a:lnTo>
                    <a:pt x="3074973" y="516021"/>
                  </a:lnTo>
                  <a:close/>
                </a:path>
                <a:path w="6859905" h="567054">
                  <a:moveTo>
                    <a:pt x="3176624" y="516021"/>
                  </a:moveTo>
                  <a:lnTo>
                    <a:pt x="3166686" y="518017"/>
                  </a:lnTo>
                  <a:lnTo>
                    <a:pt x="3158612" y="523460"/>
                  </a:lnTo>
                  <a:lnTo>
                    <a:pt x="3153169" y="531534"/>
                  </a:lnTo>
                  <a:lnTo>
                    <a:pt x="3151173" y="541421"/>
                  </a:lnTo>
                  <a:lnTo>
                    <a:pt x="3153169" y="551308"/>
                  </a:lnTo>
                  <a:lnTo>
                    <a:pt x="3158612" y="559381"/>
                  </a:lnTo>
                  <a:lnTo>
                    <a:pt x="3166686" y="564825"/>
                  </a:lnTo>
                  <a:lnTo>
                    <a:pt x="3176573" y="566821"/>
                  </a:lnTo>
                  <a:lnTo>
                    <a:pt x="3186510" y="564825"/>
                  </a:lnTo>
                  <a:lnTo>
                    <a:pt x="3194584" y="559381"/>
                  </a:lnTo>
                  <a:lnTo>
                    <a:pt x="3200028" y="551308"/>
                  </a:lnTo>
                  <a:lnTo>
                    <a:pt x="3202024" y="541421"/>
                  </a:lnTo>
                  <a:lnTo>
                    <a:pt x="3200028" y="531534"/>
                  </a:lnTo>
                  <a:lnTo>
                    <a:pt x="3194584" y="523460"/>
                  </a:lnTo>
                  <a:lnTo>
                    <a:pt x="3186510" y="518017"/>
                  </a:lnTo>
                  <a:lnTo>
                    <a:pt x="3176624" y="516021"/>
                  </a:lnTo>
                  <a:close/>
                </a:path>
                <a:path w="6859905" h="567054">
                  <a:moveTo>
                    <a:pt x="3278275" y="516021"/>
                  </a:moveTo>
                  <a:lnTo>
                    <a:pt x="3268337" y="518017"/>
                  </a:lnTo>
                  <a:lnTo>
                    <a:pt x="3260263" y="523460"/>
                  </a:lnTo>
                  <a:lnTo>
                    <a:pt x="3254820" y="531534"/>
                  </a:lnTo>
                  <a:lnTo>
                    <a:pt x="3252824" y="541421"/>
                  </a:lnTo>
                  <a:lnTo>
                    <a:pt x="3254820" y="551308"/>
                  </a:lnTo>
                  <a:lnTo>
                    <a:pt x="3260263" y="559381"/>
                  </a:lnTo>
                  <a:lnTo>
                    <a:pt x="3268337" y="564825"/>
                  </a:lnTo>
                  <a:lnTo>
                    <a:pt x="3278224" y="566821"/>
                  </a:lnTo>
                  <a:lnTo>
                    <a:pt x="3288161" y="564825"/>
                  </a:lnTo>
                  <a:lnTo>
                    <a:pt x="3296235" y="559381"/>
                  </a:lnTo>
                  <a:lnTo>
                    <a:pt x="3301678" y="551308"/>
                  </a:lnTo>
                  <a:lnTo>
                    <a:pt x="3303675" y="541421"/>
                  </a:lnTo>
                  <a:lnTo>
                    <a:pt x="3301678" y="531534"/>
                  </a:lnTo>
                  <a:lnTo>
                    <a:pt x="3296235" y="523460"/>
                  </a:lnTo>
                  <a:lnTo>
                    <a:pt x="3288161" y="518017"/>
                  </a:lnTo>
                  <a:lnTo>
                    <a:pt x="3278275" y="516021"/>
                  </a:lnTo>
                  <a:close/>
                </a:path>
                <a:path w="6859905" h="567054">
                  <a:moveTo>
                    <a:pt x="3379924" y="516021"/>
                  </a:moveTo>
                  <a:lnTo>
                    <a:pt x="3369988" y="518017"/>
                  </a:lnTo>
                  <a:lnTo>
                    <a:pt x="3361914" y="523460"/>
                  </a:lnTo>
                  <a:lnTo>
                    <a:pt x="3356471" y="531534"/>
                  </a:lnTo>
                  <a:lnTo>
                    <a:pt x="3354475" y="541421"/>
                  </a:lnTo>
                  <a:lnTo>
                    <a:pt x="3356471" y="551308"/>
                  </a:lnTo>
                  <a:lnTo>
                    <a:pt x="3361914" y="559381"/>
                  </a:lnTo>
                  <a:lnTo>
                    <a:pt x="3369988" y="564825"/>
                  </a:lnTo>
                  <a:lnTo>
                    <a:pt x="3379875" y="566821"/>
                  </a:lnTo>
                  <a:lnTo>
                    <a:pt x="3389811" y="564825"/>
                  </a:lnTo>
                  <a:lnTo>
                    <a:pt x="3397885" y="559381"/>
                  </a:lnTo>
                  <a:lnTo>
                    <a:pt x="3403328" y="551308"/>
                  </a:lnTo>
                  <a:lnTo>
                    <a:pt x="3405324" y="541421"/>
                  </a:lnTo>
                  <a:lnTo>
                    <a:pt x="3403328" y="531534"/>
                  </a:lnTo>
                  <a:lnTo>
                    <a:pt x="3397885" y="523460"/>
                  </a:lnTo>
                  <a:lnTo>
                    <a:pt x="3389811" y="518017"/>
                  </a:lnTo>
                  <a:lnTo>
                    <a:pt x="3379924" y="516021"/>
                  </a:lnTo>
                  <a:close/>
                </a:path>
                <a:path w="6859905" h="567054">
                  <a:moveTo>
                    <a:pt x="3442435" y="476881"/>
                  </a:moveTo>
                  <a:lnTo>
                    <a:pt x="3432548" y="478877"/>
                  </a:lnTo>
                  <a:lnTo>
                    <a:pt x="3424474" y="484320"/>
                  </a:lnTo>
                  <a:lnTo>
                    <a:pt x="3419031" y="492394"/>
                  </a:lnTo>
                  <a:lnTo>
                    <a:pt x="3417035" y="502281"/>
                  </a:lnTo>
                  <a:lnTo>
                    <a:pt x="3419031" y="512218"/>
                  </a:lnTo>
                  <a:lnTo>
                    <a:pt x="3424474" y="520292"/>
                  </a:lnTo>
                  <a:lnTo>
                    <a:pt x="3432548" y="525735"/>
                  </a:lnTo>
                  <a:lnTo>
                    <a:pt x="3442435" y="527731"/>
                  </a:lnTo>
                  <a:lnTo>
                    <a:pt x="3452322" y="525735"/>
                  </a:lnTo>
                  <a:lnTo>
                    <a:pt x="3460395" y="520292"/>
                  </a:lnTo>
                  <a:lnTo>
                    <a:pt x="3465839" y="512218"/>
                  </a:lnTo>
                  <a:lnTo>
                    <a:pt x="3467835" y="502331"/>
                  </a:lnTo>
                  <a:lnTo>
                    <a:pt x="3465839" y="492394"/>
                  </a:lnTo>
                  <a:lnTo>
                    <a:pt x="3460395" y="484320"/>
                  </a:lnTo>
                  <a:lnTo>
                    <a:pt x="3452322" y="478877"/>
                  </a:lnTo>
                  <a:lnTo>
                    <a:pt x="3442435" y="476881"/>
                  </a:lnTo>
                  <a:close/>
                </a:path>
                <a:path w="6859905" h="567054">
                  <a:moveTo>
                    <a:pt x="3442435" y="375230"/>
                  </a:moveTo>
                  <a:lnTo>
                    <a:pt x="3432548" y="377226"/>
                  </a:lnTo>
                  <a:lnTo>
                    <a:pt x="3424474" y="382669"/>
                  </a:lnTo>
                  <a:lnTo>
                    <a:pt x="3419031" y="390743"/>
                  </a:lnTo>
                  <a:lnTo>
                    <a:pt x="3417035" y="400630"/>
                  </a:lnTo>
                  <a:lnTo>
                    <a:pt x="3419031" y="410567"/>
                  </a:lnTo>
                  <a:lnTo>
                    <a:pt x="3424474" y="418641"/>
                  </a:lnTo>
                  <a:lnTo>
                    <a:pt x="3432548" y="424085"/>
                  </a:lnTo>
                  <a:lnTo>
                    <a:pt x="3442435" y="426081"/>
                  </a:lnTo>
                  <a:lnTo>
                    <a:pt x="3452322" y="424085"/>
                  </a:lnTo>
                  <a:lnTo>
                    <a:pt x="3460395" y="418641"/>
                  </a:lnTo>
                  <a:lnTo>
                    <a:pt x="3465839" y="410567"/>
                  </a:lnTo>
                  <a:lnTo>
                    <a:pt x="3467835" y="400681"/>
                  </a:lnTo>
                  <a:lnTo>
                    <a:pt x="3465839" y="390743"/>
                  </a:lnTo>
                  <a:lnTo>
                    <a:pt x="3460395" y="382669"/>
                  </a:lnTo>
                  <a:lnTo>
                    <a:pt x="3452322" y="377226"/>
                  </a:lnTo>
                  <a:lnTo>
                    <a:pt x="3442435" y="375230"/>
                  </a:lnTo>
                  <a:close/>
                </a:path>
                <a:path w="6859905" h="567054">
                  <a:moveTo>
                    <a:pt x="3442435" y="273579"/>
                  </a:moveTo>
                  <a:lnTo>
                    <a:pt x="3432548" y="275575"/>
                  </a:lnTo>
                  <a:lnTo>
                    <a:pt x="3424474" y="281018"/>
                  </a:lnTo>
                  <a:lnTo>
                    <a:pt x="3419031" y="289092"/>
                  </a:lnTo>
                  <a:lnTo>
                    <a:pt x="3417035" y="298979"/>
                  </a:lnTo>
                  <a:lnTo>
                    <a:pt x="3419031" y="308916"/>
                  </a:lnTo>
                  <a:lnTo>
                    <a:pt x="3424474" y="316989"/>
                  </a:lnTo>
                  <a:lnTo>
                    <a:pt x="3432548" y="322433"/>
                  </a:lnTo>
                  <a:lnTo>
                    <a:pt x="3442435" y="324429"/>
                  </a:lnTo>
                  <a:lnTo>
                    <a:pt x="3452322" y="322433"/>
                  </a:lnTo>
                  <a:lnTo>
                    <a:pt x="3460395" y="316989"/>
                  </a:lnTo>
                  <a:lnTo>
                    <a:pt x="3465839" y="308916"/>
                  </a:lnTo>
                  <a:lnTo>
                    <a:pt x="3467835" y="299030"/>
                  </a:lnTo>
                  <a:lnTo>
                    <a:pt x="3465839" y="289092"/>
                  </a:lnTo>
                  <a:lnTo>
                    <a:pt x="3460395" y="281018"/>
                  </a:lnTo>
                  <a:lnTo>
                    <a:pt x="3452322" y="275575"/>
                  </a:lnTo>
                  <a:lnTo>
                    <a:pt x="3442435" y="273579"/>
                  </a:lnTo>
                  <a:close/>
                </a:path>
                <a:path w="6859905" h="567054">
                  <a:moveTo>
                    <a:pt x="3442435" y="171928"/>
                  </a:moveTo>
                  <a:lnTo>
                    <a:pt x="3432548" y="173924"/>
                  </a:lnTo>
                  <a:lnTo>
                    <a:pt x="3424474" y="179368"/>
                  </a:lnTo>
                  <a:lnTo>
                    <a:pt x="3419031" y="187441"/>
                  </a:lnTo>
                  <a:lnTo>
                    <a:pt x="3417035" y="197328"/>
                  </a:lnTo>
                  <a:lnTo>
                    <a:pt x="3419031" y="207266"/>
                  </a:lnTo>
                  <a:lnTo>
                    <a:pt x="3424474" y="215339"/>
                  </a:lnTo>
                  <a:lnTo>
                    <a:pt x="3432548" y="220783"/>
                  </a:lnTo>
                  <a:lnTo>
                    <a:pt x="3442435" y="222779"/>
                  </a:lnTo>
                  <a:lnTo>
                    <a:pt x="3452322" y="220783"/>
                  </a:lnTo>
                  <a:lnTo>
                    <a:pt x="3460395" y="215339"/>
                  </a:lnTo>
                  <a:lnTo>
                    <a:pt x="3465839" y="207266"/>
                  </a:lnTo>
                  <a:lnTo>
                    <a:pt x="3467835" y="197379"/>
                  </a:lnTo>
                  <a:lnTo>
                    <a:pt x="3465839" y="187441"/>
                  </a:lnTo>
                  <a:lnTo>
                    <a:pt x="3460395" y="179368"/>
                  </a:lnTo>
                  <a:lnTo>
                    <a:pt x="3452322" y="173924"/>
                  </a:lnTo>
                  <a:lnTo>
                    <a:pt x="3442435" y="171928"/>
                  </a:lnTo>
                  <a:close/>
                </a:path>
                <a:path w="6859905" h="567054">
                  <a:moveTo>
                    <a:pt x="3442435" y="70277"/>
                  </a:moveTo>
                  <a:lnTo>
                    <a:pt x="3432548" y="72273"/>
                  </a:lnTo>
                  <a:lnTo>
                    <a:pt x="3424474" y="77717"/>
                  </a:lnTo>
                  <a:lnTo>
                    <a:pt x="3419031" y="85790"/>
                  </a:lnTo>
                  <a:lnTo>
                    <a:pt x="3417035" y="95676"/>
                  </a:lnTo>
                  <a:lnTo>
                    <a:pt x="3419031" y="105615"/>
                  </a:lnTo>
                  <a:lnTo>
                    <a:pt x="3424474" y="113688"/>
                  </a:lnTo>
                  <a:lnTo>
                    <a:pt x="3432548" y="119132"/>
                  </a:lnTo>
                  <a:lnTo>
                    <a:pt x="3442435" y="121128"/>
                  </a:lnTo>
                  <a:lnTo>
                    <a:pt x="3452322" y="119132"/>
                  </a:lnTo>
                  <a:lnTo>
                    <a:pt x="3460395" y="113688"/>
                  </a:lnTo>
                  <a:lnTo>
                    <a:pt x="3465839" y="105615"/>
                  </a:lnTo>
                  <a:lnTo>
                    <a:pt x="3467835" y="95728"/>
                  </a:lnTo>
                  <a:lnTo>
                    <a:pt x="3465839" y="85790"/>
                  </a:lnTo>
                  <a:lnTo>
                    <a:pt x="3460395" y="77717"/>
                  </a:lnTo>
                  <a:lnTo>
                    <a:pt x="3452322" y="72273"/>
                  </a:lnTo>
                  <a:lnTo>
                    <a:pt x="3442435" y="70277"/>
                  </a:lnTo>
                  <a:close/>
                </a:path>
                <a:path w="6859905" h="567054">
                  <a:moveTo>
                    <a:pt x="3524609" y="50800"/>
                  </a:moveTo>
                  <a:lnTo>
                    <a:pt x="3514671" y="52796"/>
                  </a:lnTo>
                  <a:lnTo>
                    <a:pt x="3506597" y="58239"/>
                  </a:lnTo>
                  <a:lnTo>
                    <a:pt x="3501154" y="66313"/>
                  </a:lnTo>
                  <a:lnTo>
                    <a:pt x="3499158" y="76200"/>
                  </a:lnTo>
                  <a:lnTo>
                    <a:pt x="3501154" y="86086"/>
                  </a:lnTo>
                  <a:lnTo>
                    <a:pt x="3506597" y="94160"/>
                  </a:lnTo>
                  <a:lnTo>
                    <a:pt x="3514671" y="99603"/>
                  </a:lnTo>
                  <a:lnTo>
                    <a:pt x="3524558" y="101600"/>
                  </a:lnTo>
                  <a:lnTo>
                    <a:pt x="3534495" y="99603"/>
                  </a:lnTo>
                  <a:lnTo>
                    <a:pt x="3542569" y="94160"/>
                  </a:lnTo>
                  <a:lnTo>
                    <a:pt x="3548013" y="86086"/>
                  </a:lnTo>
                  <a:lnTo>
                    <a:pt x="3550009" y="76200"/>
                  </a:lnTo>
                  <a:lnTo>
                    <a:pt x="3548013" y="66313"/>
                  </a:lnTo>
                  <a:lnTo>
                    <a:pt x="3542569" y="58239"/>
                  </a:lnTo>
                  <a:lnTo>
                    <a:pt x="3534495" y="52796"/>
                  </a:lnTo>
                  <a:lnTo>
                    <a:pt x="3524609" y="50800"/>
                  </a:lnTo>
                  <a:close/>
                </a:path>
                <a:path w="6859905" h="567054">
                  <a:moveTo>
                    <a:pt x="3626260" y="50800"/>
                  </a:moveTo>
                  <a:lnTo>
                    <a:pt x="3616322" y="52796"/>
                  </a:lnTo>
                  <a:lnTo>
                    <a:pt x="3608248" y="58239"/>
                  </a:lnTo>
                  <a:lnTo>
                    <a:pt x="3602805" y="66313"/>
                  </a:lnTo>
                  <a:lnTo>
                    <a:pt x="3600809" y="76200"/>
                  </a:lnTo>
                  <a:lnTo>
                    <a:pt x="3602805" y="86086"/>
                  </a:lnTo>
                  <a:lnTo>
                    <a:pt x="3608248" y="94160"/>
                  </a:lnTo>
                  <a:lnTo>
                    <a:pt x="3616322" y="99603"/>
                  </a:lnTo>
                  <a:lnTo>
                    <a:pt x="3626209" y="101600"/>
                  </a:lnTo>
                  <a:lnTo>
                    <a:pt x="3636146" y="99603"/>
                  </a:lnTo>
                  <a:lnTo>
                    <a:pt x="3644220" y="94160"/>
                  </a:lnTo>
                  <a:lnTo>
                    <a:pt x="3649664" y="86086"/>
                  </a:lnTo>
                  <a:lnTo>
                    <a:pt x="3651660" y="76200"/>
                  </a:lnTo>
                  <a:lnTo>
                    <a:pt x="3649664" y="66313"/>
                  </a:lnTo>
                  <a:lnTo>
                    <a:pt x="3644220" y="58239"/>
                  </a:lnTo>
                  <a:lnTo>
                    <a:pt x="3636146" y="52796"/>
                  </a:lnTo>
                  <a:lnTo>
                    <a:pt x="3626260" y="50800"/>
                  </a:lnTo>
                  <a:close/>
                </a:path>
                <a:path w="6859905" h="567054">
                  <a:moveTo>
                    <a:pt x="3727911" y="50800"/>
                  </a:moveTo>
                  <a:lnTo>
                    <a:pt x="3717973" y="52796"/>
                  </a:lnTo>
                  <a:lnTo>
                    <a:pt x="3709899" y="58239"/>
                  </a:lnTo>
                  <a:lnTo>
                    <a:pt x="3704456" y="66313"/>
                  </a:lnTo>
                  <a:lnTo>
                    <a:pt x="3702460" y="76200"/>
                  </a:lnTo>
                  <a:lnTo>
                    <a:pt x="3704456" y="86086"/>
                  </a:lnTo>
                  <a:lnTo>
                    <a:pt x="3709899" y="94160"/>
                  </a:lnTo>
                  <a:lnTo>
                    <a:pt x="3717973" y="99603"/>
                  </a:lnTo>
                  <a:lnTo>
                    <a:pt x="3727860" y="101600"/>
                  </a:lnTo>
                  <a:lnTo>
                    <a:pt x="3737797" y="99603"/>
                  </a:lnTo>
                  <a:lnTo>
                    <a:pt x="3745871" y="94160"/>
                  </a:lnTo>
                  <a:lnTo>
                    <a:pt x="3751314" y="86086"/>
                  </a:lnTo>
                  <a:lnTo>
                    <a:pt x="3753311" y="76200"/>
                  </a:lnTo>
                  <a:lnTo>
                    <a:pt x="3751314" y="66313"/>
                  </a:lnTo>
                  <a:lnTo>
                    <a:pt x="3745871" y="58239"/>
                  </a:lnTo>
                  <a:lnTo>
                    <a:pt x="3737797" y="52796"/>
                  </a:lnTo>
                  <a:lnTo>
                    <a:pt x="3727911" y="50800"/>
                  </a:lnTo>
                  <a:close/>
                </a:path>
                <a:path w="6859905" h="567054">
                  <a:moveTo>
                    <a:pt x="3829561" y="50800"/>
                  </a:moveTo>
                  <a:lnTo>
                    <a:pt x="3819624" y="52796"/>
                  </a:lnTo>
                  <a:lnTo>
                    <a:pt x="3811550" y="58239"/>
                  </a:lnTo>
                  <a:lnTo>
                    <a:pt x="3806107" y="66313"/>
                  </a:lnTo>
                  <a:lnTo>
                    <a:pt x="3804111" y="76200"/>
                  </a:lnTo>
                  <a:lnTo>
                    <a:pt x="3806107" y="86086"/>
                  </a:lnTo>
                  <a:lnTo>
                    <a:pt x="3811550" y="94160"/>
                  </a:lnTo>
                  <a:lnTo>
                    <a:pt x="3819624" y="99603"/>
                  </a:lnTo>
                  <a:lnTo>
                    <a:pt x="3829511" y="101600"/>
                  </a:lnTo>
                  <a:lnTo>
                    <a:pt x="3839448" y="99603"/>
                  </a:lnTo>
                  <a:lnTo>
                    <a:pt x="3847521" y="94160"/>
                  </a:lnTo>
                  <a:lnTo>
                    <a:pt x="3852965" y="86086"/>
                  </a:lnTo>
                  <a:lnTo>
                    <a:pt x="3854961" y="76200"/>
                  </a:lnTo>
                  <a:lnTo>
                    <a:pt x="3852965" y="66313"/>
                  </a:lnTo>
                  <a:lnTo>
                    <a:pt x="3847521" y="58239"/>
                  </a:lnTo>
                  <a:lnTo>
                    <a:pt x="3839448" y="52796"/>
                  </a:lnTo>
                  <a:lnTo>
                    <a:pt x="3829561" y="50800"/>
                  </a:lnTo>
                  <a:close/>
                </a:path>
                <a:path w="6859905" h="567054">
                  <a:moveTo>
                    <a:pt x="3931212" y="50800"/>
                  </a:moveTo>
                  <a:lnTo>
                    <a:pt x="3921274" y="52796"/>
                  </a:lnTo>
                  <a:lnTo>
                    <a:pt x="3913201" y="58239"/>
                  </a:lnTo>
                  <a:lnTo>
                    <a:pt x="3907757" y="66313"/>
                  </a:lnTo>
                  <a:lnTo>
                    <a:pt x="3905761" y="76200"/>
                  </a:lnTo>
                  <a:lnTo>
                    <a:pt x="3907757" y="86086"/>
                  </a:lnTo>
                  <a:lnTo>
                    <a:pt x="3913201" y="94160"/>
                  </a:lnTo>
                  <a:lnTo>
                    <a:pt x="3921274" y="99603"/>
                  </a:lnTo>
                  <a:lnTo>
                    <a:pt x="3931161" y="101600"/>
                  </a:lnTo>
                  <a:lnTo>
                    <a:pt x="3941099" y="99603"/>
                  </a:lnTo>
                  <a:lnTo>
                    <a:pt x="3949172" y="94160"/>
                  </a:lnTo>
                  <a:lnTo>
                    <a:pt x="3954616" y="86086"/>
                  </a:lnTo>
                  <a:lnTo>
                    <a:pt x="3956612" y="76200"/>
                  </a:lnTo>
                  <a:lnTo>
                    <a:pt x="3954616" y="66313"/>
                  </a:lnTo>
                  <a:lnTo>
                    <a:pt x="3949172" y="58239"/>
                  </a:lnTo>
                  <a:lnTo>
                    <a:pt x="3941099" y="52796"/>
                  </a:lnTo>
                  <a:lnTo>
                    <a:pt x="3931212" y="50800"/>
                  </a:lnTo>
                  <a:close/>
                </a:path>
                <a:path w="6859905" h="567054">
                  <a:moveTo>
                    <a:pt x="4032863" y="50800"/>
                  </a:moveTo>
                  <a:lnTo>
                    <a:pt x="4022925" y="52796"/>
                  </a:lnTo>
                  <a:lnTo>
                    <a:pt x="4014851" y="58239"/>
                  </a:lnTo>
                  <a:lnTo>
                    <a:pt x="4009408" y="66313"/>
                  </a:lnTo>
                  <a:lnTo>
                    <a:pt x="4007412" y="76200"/>
                  </a:lnTo>
                  <a:lnTo>
                    <a:pt x="4009408" y="86086"/>
                  </a:lnTo>
                  <a:lnTo>
                    <a:pt x="4014851" y="94160"/>
                  </a:lnTo>
                  <a:lnTo>
                    <a:pt x="4022925" y="99603"/>
                  </a:lnTo>
                  <a:lnTo>
                    <a:pt x="4032812" y="101600"/>
                  </a:lnTo>
                  <a:lnTo>
                    <a:pt x="4042749" y="99603"/>
                  </a:lnTo>
                  <a:lnTo>
                    <a:pt x="4050823" y="94160"/>
                  </a:lnTo>
                  <a:lnTo>
                    <a:pt x="4056267" y="86086"/>
                  </a:lnTo>
                  <a:lnTo>
                    <a:pt x="4058263" y="76200"/>
                  </a:lnTo>
                  <a:lnTo>
                    <a:pt x="4056267" y="66313"/>
                  </a:lnTo>
                  <a:lnTo>
                    <a:pt x="4050823" y="58239"/>
                  </a:lnTo>
                  <a:lnTo>
                    <a:pt x="4042749" y="52796"/>
                  </a:lnTo>
                  <a:lnTo>
                    <a:pt x="4032863" y="50800"/>
                  </a:lnTo>
                  <a:close/>
                </a:path>
                <a:path w="6859905" h="567054">
                  <a:moveTo>
                    <a:pt x="4134512" y="50800"/>
                  </a:moveTo>
                  <a:lnTo>
                    <a:pt x="4124575" y="52796"/>
                  </a:lnTo>
                  <a:lnTo>
                    <a:pt x="4116501" y="58239"/>
                  </a:lnTo>
                  <a:lnTo>
                    <a:pt x="4111058" y="66313"/>
                  </a:lnTo>
                  <a:lnTo>
                    <a:pt x="4109062" y="76200"/>
                  </a:lnTo>
                  <a:lnTo>
                    <a:pt x="4111058" y="86086"/>
                  </a:lnTo>
                  <a:lnTo>
                    <a:pt x="4116501" y="94160"/>
                  </a:lnTo>
                  <a:lnTo>
                    <a:pt x="4124575" y="99603"/>
                  </a:lnTo>
                  <a:lnTo>
                    <a:pt x="4134462" y="101600"/>
                  </a:lnTo>
                  <a:lnTo>
                    <a:pt x="4144399" y="99603"/>
                  </a:lnTo>
                  <a:lnTo>
                    <a:pt x="4152473" y="94160"/>
                  </a:lnTo>
                  <a:lnTo>
                    <a:pt x="4157916" y="86086"/>
                  </a:lnTo>
                  <a:lnTo>
                    <a:pt x="4159912" y="76200"/>
                  </a:lnTo>
                  <a:lnTo>
                    <a:pt x="4157916" y="66313"/>
                  </a:lnTo>
                  <a:lnTo>
                    <a:pt x="4152473" y="58239"/>
                  </a:lnTo>
                  <a:lnTo>
                    <a:pt x="4144399" y="52796"/>
                  </a:lnTo>
                  <a:lnTo>
                    <a:pt x="4134512" y="50800"/>
                  </a:lnTo>
                  <a:close/>
                </a:path>
                <a:path w="6859905" h="567054">
                  <a:moveTo>
                    <a:pt x="4236165" y="50800"/>
                  </a:moveTo>
                  <a:lnTo>
                    <a:pt x="4226227" y="52796"/>
                  </a:lnTo>
                  <a:lnTo>
                    <a:pt x="4218153" y="58239"/>
                  </a:lnTo>
                  <a:lnTo>
                    <a:pt x="4212710" y="66313"/>
                  </a:lnTo>
                  <a:lnTo>
                    <a:pt x="4210714" y="76200"/>
                  </a:lnTo>
                  <a:lnTo>
                    <a:pt x="4212710" y="86086"/>
                  </a:lnTo>
                  <a:lnTo>
                    <a:pt x="4218153" y="94160"/>
                  </a:lnTo>
                  <a:lnTo>
                    <a:pt x="4226227" y="99603"/>
                  </a:lnTo>
                  <a:lnTo>
                    <a:pt x="4236114" y="101600"/>
                  </a:lnTo>
                  <a:lnTo>
                    <a:pt x="4246051" y="99603"/>
                  </a:lnTo>
                  <a:lnTo>
                    <a:pt x="4254125" y="94160"/>
                  </a:lnTo>
                  <a:lnTo>
                    <a:pt x="4259568" y="86086"/>
                  </a:lnTo>
                  <a:lnTo>
                    <a:pt x="4261565" y="76200"/>
                  </a:lnTo>
                  <a:lnTo>
                    <a:pt x="4259568" y="66313"/>
                  </a:lnTo>
                  <a:lnTo>
                    <a:pt x="4254125" y="58239"/>
                  </a:lnTo>
                  <a:lnTo>
                    <a:pt x="4246051" y="52796"/>
                  </a:lnTo>
                  <a:lnTo>
                    <a:pt x="4236165" y="50800"/>
                  </a:lnTo>
                  <a:close/>
                </a:path>
                <a:path w="6859905" h="567054">
                  <a:moveTo>
                    <a:pt x="4337815" y="50800"/>
                  </a:moveTo>
                  <a:lnTo>
                    <a:pt x="4327878" y="52796"/>
                  </a:lnTo>
                  <a:lnTo>
                    <a:pt x="4319804" y="58239"/>
                  </a:lnTo>
                  <a:lnTo>
                    <a:pt x="4314361" y="66313"/>
                  </a:lnTo>
                  <a:lnTo>
                    <a:pt x="4312365" y="76200"/>
                  </a:lnTo>
                  <a:lnTo>
                    <a:pt x="4314361" y="86086"/>
                  </a:lnTo>
                  <a:lnTo>
                    <a:pt x="4319804" y="94160"/>
                  </a:lnTo>
                  <a:lnTo>
                    <a:pt x="4327878" y="99603"/>
                  </a:lnTo>
                  <a:lnTo>
                    <a:pt x="4337765" y="101600"/>
                  </a:lnTo>
                  <a:lnTo>
                    <a:pt x="4347702" y="99603"/>
                  </a:lnTo>
                  <a:lnTo>
                    <a:pt x="4355776" y="94160"/>
                  </a:lnTo>
                  <a:lnTo>
                    <a:pt x="4361219" y="86086"/>
                  </a:lnTo>
                  <a:lnTo>
                    <a:pt x="4363215" y="76200"/>
                  </a:lnTo>
                  <a:lnTo>
                    <a:pt x="4361219" y="66313"/>
                  </a:lnTo>
                  <a:lnTo>
                    <a:pt x="4355776" y="58239"/>
                  </a:lnTo>
                  <a:lnTo>
                    <a:pt x="4347702" y="52796"/>
                  </a:lnTo>
                  <a:lnTo>
                    <a:pt x="4337815" y="50800"/>
                  </a:lnTo>
                  <a:close/>
                </a:path>
                <a:path w="6859905" h="567054">
                  <a:moveTo>
                    <a:pt x="4439466" y="50800"/>
                  </a:moveTo>
                  <a:lnTo>
                    <a:pt x="4429528" y="52796"/>
                  </a:lnTo>
                  <a:lnTo>
                    <a:pt x="4421455" y="58239"/>
                  </a:lnTo>
                  <a:lnTo>
                    <a:pt x="4416011" y="66313"/>
                  </a:lnTo>
                  <a:lnTo>
                    <a:pt x="4414015" y="76200"/>
                  </a:lnTo>
                  <a:lnTo>
                    <a:pt x="4416011" y="86086"/>
                  </a:lnTo>
                  <a:lnTo>
                    <a:pt x="4421455" y="94160"/>
                  </a:lnTo>
                  <a:lnTo>
                    <a:pt x="4429528" y="99603"/>
                  </a:lnTo>
                  <a:lnTo>
                    <a:pt x="4439415" y="101600"/>
                  </a:lnTo>
                  <a:lnTo>
                    <a:pt x="4449353" y="99603"/>
                  </a:lnTo>
                  <a:lnTo>
                    <a:pt x="4457427" y="94160"/>
                  </a:lnTo>
                  <a:lnTo>
                    <a:pt x="4462870" y="86086"/>
                  </a:lnTo>
                  <a:lnTo>
                    <a:pt x="4464866" y="76200"/>
                  </a:lnTo>
                  <a:lnTo>
                    <a:pt x="4462870" y="66313"/>
                  </a:lnTo>
                  <a:lnTo>
                    <a:pt x="4457427" y="58239"/>
                  </a:lnTo>
                  <a:lnTo>
                    <a:pt x="4449353" y="52796"/>
                  </a:lnTo>
                  <a:lnTo>
                    <a:pt x="4439466" y="50800"/>
                  </a:lnTo>
                  <a:close/>
                </a:path>
                <a:path w="6859905" h="567054">
                  <a:moveTo>
                    <a:pt x="4541117" y="50800"/>
                  </a:moveTo>
                  <a:lnTo>
                    <a:pt x="4531179" y="52796"/>
                  </a:lnTo>
                  <a:lnTo>
                    <a:pt x="4523105" y="58239"/>
                  </a:lnTo>
                  <a:lnTo>
                    <a:pt x="4517662" y="66313"/>
                  </a:lnTo>
                  <a:lnTo>
                    <a:pt x="4515666" y="76200"/>
                  </a:lnTo>
                  <a:lnTo>
                    <a:pt x="4517662" y="86086"/>
                  </a:lnTo>
                  <a:lnTo>
                    <a:pt x="4523105" y="94160"/>
                  </a:lnTo>
                  <a:lnTo>
                    <a:pt x="4531179" y="99603"/>
                  </a:lnTo>
                  <a:lnTo>
                    <a:pt x="4541066" y="101600"/>
                  </a:lnTo>
                  <a:lnTo>
                    <a:pt x="4551004" y="99603"/>
                  </a:lnTo>
                  <a:lnTo>
                    <a:pt x="4559078" y="94160"/>
                  </a:lnTo>
                  <a:lnTo>
                    <a:pt x="4564521" y="86086"/>
                  </a:lnTo>
                  <a:lnTo>
                    <a:pt x="4566517" y="76200"/>
                  </a:lnTo>
                  <a:lnTo>
                    <a:pt x="4564521" y="66313"/>
                  </a:lnTo>
                  <a:lnTo>
                    <a:pt x="4559078" y="58239"/>
                  </a:lnTo>
                  <a:lnTo>
                    <a:pt x="4551004" y="52796"/>
                  </a:lnTo>
                  <a:lnTo>
                    <a:pt x="4541117" y="50800"/>
                  </a:lnTo>
                  <a:close/>
                </a:path>
                <a:path w="6859905" h="567054">
                  <a:moveTo>
                    <a:pt x="4642768" y="50800"/>
                  </a:moveTo>
                  <a:lnTo>
                    <a:pt x="4632830" y="52796"/>
                  </a:lnTo>
                  <a:lnTo>
                    <a:pt x="4624757" y="58239"/>
                  </a:lnTo>
                  <a:lnTo>
                    <a:pt x="4619313" y="66313"/>
                  </a:lnTo>
                  <a:lnTo>
                    <a:pt x="4617317" y="76200"/>
                  </a:lnTo>
                  <a:lnTo>
                    <a:pt x="4619313" y="86086"/>
                  </a:lnTo>
                  <a:lnTo>
                    <a:pt x="4624757" y="94160"/>
                  </a:lnTo>
                  <a:lnTo>
                    <a:pt x="4632830" y="99603"/>
                  </a:lnTo>
                  <a:lnTo>
                    <a:pt x="4642717" y="101600"/>
                  </a:lnTo>
                  <a:lnTo>
                    <a:pt x="4652655" y="99603"/>
                  </a:lnTo>
                  <a:lnTo>
                    <a:pt x="4660728" y="94160"/>
                  </a:lnTo>
                  <a:lnTo>
                    <a:pt x="4666172" y="86086"/>
                  </a:lnTo>
                  <a:lnTo>
                    <a:pt x="4668168" y="76200"/>
                  </a:lnTo>
                  <a:lnTo>
                    <a:pt x="4666172" y="66313"/>
                  </a:lnTo>
                  <a:lnTo>
                    <a:pt x="4660728" y="58239"/>
                  </a:lnTo>
                  <a:lnTo>
                    <a:pt x="4652655" y="52796"/>
                  </a:lnTo>
                  <a:lnTo>
                    <a:pt x="4642768" y="50800"/>
                  </a:lnTo>
                  <a:close/>
                </a:path>
                <a:path w="6859905" h="567054">
                  <a:moveTo>
                    <a:pt x="4744420" y="50800"/>
                  </a:moveTo>
                  <a:lnTo>
                    <a:pt x="4734481" y="52796"/>
                  </a:lnTo>
                  <a:lnTo>
                    <a:pt x="4726408" y="58239"/>
                  </a:lnTo>
                  <a:lnTo>
                    <a:pt x="4720964" y="66313"/>
                  </a:lnTo>
                  <a:lnTo>
                    <a:pt x="4718968" y="76200"/>
                  </a:lnTo>
                  <a:lnTo>
                    <a:pt x="4720964" y="86086"/>
                  </a:lnTo>
                  <a:lnTo>
                    <a:pt x="4726408" y="94160"/>
                  </a:lnTo>
                  <a:lnTo>
                    <a:pt x="4734481" y="99603"/>
                  </a:lnTo>
                  <a:lnTo>
                    <a:pt x="4744368" y="101600"/>
                  </a:lnTo>
                  <a:lnTo>
                    <a:pt x="4754306" y="99603"/>
                  </a:lnTo>
                  <a:lnTo>
                    <a:pt x="4762380" y="94160"/>
                  </a:lnTo>
                  <a:lnTo>
                    <a:pt x="4767824" y="86086"/>
                  </a:lnTo>
                  <a:lnTo>
                    <a:pt x="4769820" y="76200"/>
                  </a:lnTo>
                  <a:lnTo>
                    <a:pt x="4767824" y="66313"/>
                  </a:lnTo>
                  <a:lnTo>
                    <a:pt x="4762380" y="58239"/>
                  </a:lnTo>
                  <a:lnTo>
                    <a:pt x="4754306" y="52796"/>
                  </a:lnTo>
                  <a:lnTo>
                    <a:pt x="4744420" y="50800"/>
                  </a:lnTo>
                  <a:close/>
                </a:path>
                <a:path w="6859905" h="567054">
                  <a:moveTo>
                    <a:pt x="4846071" y="50800"/>
                  </a:moveTo>
                  <a:lnTo>
                    <a:pt x="4836133" y="52796"/>
                  </a:lnTo>
                  <a:lnTo>
                    <a:pt x="4828059" y="58239"/>
                  </a:lnTo>
                  <a:lnTo>
                    <a:pt x="4822616" y="66313"/>
                  </a:lnTo>
                  <a:lnTo>
                    <a:pt x="4820620" y="76200"/>
                  </a:lnTo>
                  <a:lnTo>
                    <a:pt x="4822616" y="86086"/>
                  </a:lnTo>
                  <a:lnTo>
                    <a:pt x="4828059" y="94160"/>
                  </a:lnTo>
                  <a:lnTo>
                    <a:pt x="4836133" y="99603"/>
                  </a:lnTo>
                  <a:lnTo>
                    <a:pt x="4846020" y="101600"/>
                  </a:lnTo>
                  <a:lnTo>
                    <a:pt x="4855957" y="99603"/>
                  </a:lnTo>
                  <a:lnTo>
                    <a:pt x="4864031" y="94160"/>
                  </a:lnTo>
                  <a:lnTo>
                    <a:pt x="4869474" y="86086"/>
                  </a:lnTo>
                  <a:lnTo>
                    <a:pt x="4871471" y="76200"/>
                  </a:lnTo>
                  <a:lnTo>
                    <a:pt x="4869474" y="66313"/>
                  </a:lnTo>
                  <a:lnTo>
                    <a:pt x="4864031" y="58239"/>
                  </a:lnTo>
                  <a:lnTo>
                    <a:pt x="4855957" y="52796"/>
                  </a:lnTo>
                  <a:lnTo>
                    <a:pt x="4846071" y="50800"/>
                  </a:lnTo>
                  <a:close/>
                </a:path>
                <a:path w="6859905" h="567054">
                  <a:moveTo>
                    <a:pt x="4947721" y="50800"/>
                  </a:moveTo>
                  <a:lnTo>
                    <a:pt x="4937784" y="52796"/>
                  </a:lnTo>
                  <a:lnTo>
                    <a:pt x="4929710" y="58239"/>
                  </a:lnTo>
                  <a:lnTo>
                    <a:pt x="4924267" y="66313"/>
                  </a:lnTo>
                  <a:lnTo>
                    <a:pt x="4922271" y="76200"/>
                  </a:lnTo>
                  <a:lnTo>
                    <a:pt x="4924267" y="86086"/>
                  </a:lnTo>
                  <a:lnTo>
                    <a:pt x="4929710" y="94160"/>
                  </a:lnTo>
                  <a:lnTo>
                    <a:pt x="4937784" y="99603"/>
                  </a:lnTo>
                  <a:lnTo>
                    <a:pt x="4947671" y="101600"/>
                  </a:lnTo>
                  <a:lnTo>
                    <a:pt x="4957608" y="99603"/>
                  </a:lnTo>
                  <a:lnTo>
                    <a:pt x="4965682" y="94160"/>
                  </a:lnTo>
                  <a:lnTo>
                    <a:pt x="4971125" y="86086"/>
                  </a:lnTo>
                  <a:lnTo>
                    <a:pt x="4973121" y="76200"/>
                  </a:lnTo>
                  <a:lnTo>
                    <a:pt x="4971125" y="66313"/>
                  </a:lnTo>
                  <a:lnTo>
                    <a:pt x="4965682" y="58239"/>
                  </a:lnTo>
                  <a:lnTo>
                    <a:pt x="4957608" y="52796"/>
                  </a:lnTo>
                  <a:lnTo>
                    <a:pt x="4947721" y="50800"/>
                  </a:lnTo>
                  <a:close/>
                </a:path>
                <a:path w="6859905" h="567054">
                  <a:moveTo>
                    <a:pt x="5049372" y="50800"/>
                  </a:moveTo>
                  <a:lnTo>
                    <a:pt x="5039434" y="52796"/>
                  </a:lnTo>
                  <a:lnTo>
                    <a:pt x="5031361" y="58239"/>
                  </a:lnTo>
                  <a:lnTo>
                    <a:pt x="5025917" y="66313"/>
                  </a:lnTo>
                  <a:lnTo>
                    <a:pt x="5023921" y="76200"/>
                  </a:lnTo>
                  <a:lnTo>
                    <a:pt x="5025917" y="86086"/>
                  </a:lnTo>
                  <a:lnTo>
                    <a:pt x="5031361" y="94160"/>
                  </a:lnTo>
                  <a:lnTo>
                    <a:pt x="5039434" y="99603"/>
                  </a:lnTo>
                  <a:lnTo>
                    <a:pt x="5049321" y="101600"/>
                  </a:lnTo>
                  <a:lnTo>
                    <a:pt x="5059259" y="99603"/>
                  </a:lnTo>
                  <a:lnTo>
                    <a:pt x="5067333" y="94160"/>
                  </a:lnTo>
                  <a:lnTo>
                    <a:pt x="5072776" y="86086"/>
                  </a:lnTo>
                  <a:lnTo>
                    <a:pt x="5074772" y="76200"/>
                  </a:lnTo>
                  <a:lnTo>
                    <a:pt x="5072776" y="66313"/>
                  </a:lnTo>
                  <a:lnTo>
                    <a:pt x="5067333" y="58239"/>
                  </a:lnTo>
                  <a:lnTo>
                    <a:pt x="5059259" y="52796"/>
                  </a:lnTo>
                  <a:lnTo>
                    <a:pt x="5049372" y="50800"/>
                  </a:lnTo>
                  <a:close/>
                </a:path>
                <a:path w="6859905" h="567054">
                  <a:moveTo>
                    <a:pt x="5151023" y="50800"/>
                  </a:moveTo>
                  <a:lnTo>
                    <a:pt x="5141085" y="52796"/>
                  </a:lnTo>
                  <a:lnTo>
                    <a:pt x="5133012" y="58239"/>
                  </a:lnTo>
                  <a:lnTo>
                    <a:pt x="5127568" y="66313"/>
                  </a:lnTo>
                  <a:lnTo>
                    <a:pt x="5125572" y="76200"/>
                  </a:lnTo>
                  <a:lnTo>
                    <a:pt x="5127568" y="86086"/>
                  </a:lnTo>
                  <a:lnTo>
                    <a:pt x="5133012" y="94160"/>
                  </a:lnTo>
                  <a:lnTo>
                    <a:pt x="5141085" y="99603"/>
                  </a:lnTo>
                  <a:lnTo>
                    <a:pt x="5150972" y="101600"/>
                  </a:lnTo>
                  <a:lnTo>
                    <a:pt x="5160910" y="99603"/>
                  </a:lnTo>
                  <a:lnTo>
                    <a:pt x="5168984" y="94160"/>
                  </a:lnTo>
                  <a:lnTo>
                    <a:pt x="5174427" y="86086"/>
                  </a:lnTo>
                  <a:lnTo>
                    <a:pt x="5176423" y="76200"/>
                  </a:lnTo>
                  <a:lnTo>
                    <a:pt x="5174427" y="66313"/>
                  </a:lnTo>
                  <a:lnTo>
                    <a:pt x="5168984" y="58239"/>
                  </a:lnTo>
                  <a:lnTo>
                    <a:pt x="5160910" y="52796"/>
                  </a:lnTo>
                  <a:lnTo>
                    <a:pt x="5151023" y="50800"/>
                  </a:lnTo>
                  <a:close/>
                </a:path>
                <a:path w="6859905" h="567054">
                  <a:moveTo>
                    <a:pt x="5252674" y="50800"/>
                  </a:moveTo>
                  <a:lnTo>
                    <a:pt x="5242737" y="52796"/>
                  </a:lnTo>
                  <a:lnTo>
                    <a:pt x="5234663" y="58239"/>
                  </a:lnTo>
                  <a:lnTo>
                    <a:pt x="5229219" y="66313"/>
                  </a:lnTo>
                  <a:lnTo>
                    <a:pt x="5227223" y="76200"/>
                  </a:lnTo>
                  <a:lnTo>
                    <a:pt x="5229219" y="86086"/>
                  </a:lnTo>
                  <a:lnTo>
                    <a:pt x="5234663" y="94160"/>
                  </a:lnTo>
                  <a:lnTo>
                    <a:pt x="5242737" y="99603"/>
                  </a:lnTo>
                  <a:lnTo>
                    <a:pt x="5252623" y="101600"/>
                  </a:lnTo>
                  <a:lnTo>
                    <a:pt x="5262561" y="99603"/>
                  </a:lnTo>
                  <a:lnTo>
                    <a:pt x="5270634" y="94160"/>
                  </a:lnTo>
                  <a:lnTo>
                    <a:pt x="5276078" y="86086"/>
                  </a:lnTo>
                  <a:lnTo>
                    <a:pt x="5278074" y="76200"/>
                  </a:lnTo>
                  <a:lnTo>
                    <a:pt x="5276078" y="66313"/>
                  </a:lnTo>
                  <a:lnTo>
                    <a:pt x="5270634" y="58239"/>
                  </a:lnTo>
                  <a:lnTo>
                    <a:pt x="5262561" y="52796"/>
                  </a:lnTo>
                  <a:lnTo>
                    <a:pt x="5252674" y="50800"/>
                  </a:lnTo>
                  <a:close/>
                </a:path>
                <a:path w="6859905" h="567054">
                  <a:moveTo>
                    <a:pt x="5354326" y="50800"/>
                  </a:moveTo>
                  <a:lnTo>
                    <a:pt x="5344387" y="52796"/>
                  </a:lnTo>
                  <a:lnTo>
                    <a:pt x="5336314" y="58239"/>
                  </a:lnTo>
                  <a:lnTo>
                    <a:pt x="5330870" y="66313"/>
                  </a:lnTo>
                  <a:lnTo>
                    <a:pt x="5328874" y="76200"/>
                  </a:lnTo>
                  <a:lnTo>
                    <a:pt x="5330870" y="86086"/>
                  </a:lnTo>
                  <a:lnTo>
                    <a:pt x="5336314" y="94160"/>
                  </a:lnTo>
                  <a:lnTo>
                    <a:pt x="5344387" y="99603"/>
                  </a:lnTo>
                  <a:lnTo>
                    <a:pt x="5354274" y="101600"/>
                  </a:lnTo>
                  <a:lnTo>
                    <a:pt x="5364212" y="99603"/>
                  </a:lnTo>
                  <a:lnTo>
                    <a:pt x="5372286" y="94160"/>
                  </a:lnTo>
                  <a:lnTo>
                    <a:pt x="5377730" y="86086"/>
                  </a:lnTo>
                  <a:lnTo>
                    <a:pt x="5379726" y="76200"/>
                  </a:lnTo>
                  <a:lnTo>
                    <a:pt x="5377730" y="66313"/>
                  </a:lnTo>
                  <a:lnTo>
                    <a:pt x="5372286" y="58239"/>
                  </a:lnTo>
                  <a:lnTo>
                    <a:pt x="5364212" y="52796"/>
                  </a:lnTo>
                  <a:lnTo>
                    <a:pt x="5354326" y="50800"/>
                  </a:lnTo>
                  <a:close/>
                </a:path>
                <a:path w="6859905" h="567054">
                  <a:moveTo>
                    <a:pt x="5455977" y="50800"/>
                  </a:moveTo>
                  <a:lnTo>
                    <a:pt x="5446039" y="52796"/>
                  </a:lnTo>
                  <a:lnTo>
                    <a:pt x="5437965" y="58239"/>
                  </a:lnTo>
                  <a:lnTo>
                    <a:pt x="5432522" y="66313"/>
                  </a:lnTo>
                  <a:lnTo>
                    <a:pt x="5430526" y="76200"/>
                  </a:lnTo>
                  <a:lnTo>
                    <a:pt x="5432522" y="86086"/>
                  </a:lnTo>
                  <a:lnTo>
                    <a:pt x="5437965" y="94160"/>
                  </a:lnTo>
                  <a:lnTo>
                    <a:pt x="5446039" y="99603"/>
                  </a:lnTo>
                  <a:lnTo>
                    <a:pt x="5455926" y="101600"/>
                  </a:lnTo>
                  <a:lnTo>
                    <a:pt x="5465863" y="99603"/>
                  </a:lnTo>
                  <a:lnTo>
                    <a:pt x="5473937" y="94160"/>
                  </a:lnTo>
                  <a:lnTo>
                    <a:pt x="5479380" y="86086"/>
                  </a:lnTo>
                  <a:lnTo>
                    <a:pt x="5481377" y="76200"/>
                  </a:lnTo>
                  <a:lnTo>
                    <a:pt x="5479380" y="66313"/>
                  </a:lnTo>
                  <a:lnTo>
                    <a:pt x="5473937" y="58239"/>
                  </a:lnTo>
                  <a:lnTo>
                    <a:pt x="5465863" y="52796"/>
                  </a:lnTo>
                  <a:lnTo>
                    <a:pt x="5455977" y="50800"/>
                  </a:lnTo>
                  <a:close/>
                </a:path>
                <a:path w="6859905" h="567054">
                  <a:moveTo>
                    <a:pt x="5557626" y="50800"/>
                  </a:moveTo>
                  <a:lnTo>
                    <a:pt x="5547689" y="52796"/>
                  </a:lnTo>
                  <a:lnTo>
                    <a:pt x="5539615" y="58239"/>
                  </a:lnTo>
                  <a:lnTo>
                    <a:pt x="5534172" y="66313"/>
                  </a:lnTo>
                  <a:lnTo>
                    <a:pt x="5532175" y="76200"/>
                  </a:lnTo>
                  <a:lnTo>
                    <a:pt x="5534172" y="86086"/>
                  </a:lnTo>
                  <a:lnTo>
                    <a:pt x="5539615" y="94160"/>
                  </a:lnTo>
                  <a:lnTo>
                    <a:pt x="5547689" y="99603"/>
                  </a:lnTo>
                  <a:lnTo>
                    <a:pt x="5557575" y="101600"/>
                  </a:lnTo>
                  <a:lnTo>
                    <a:pt x="5567513" y="99603"/>
                  </a:lnTo>
                  <a:lnTo>
                    <a:pt x="5575587" y="94160"/>
                  </a:lnTo>
                  <a:lnTo>
                    <a:pt x="5581030" y="86086"/>
                  </a:lnTo>
                  <a:lnTo>
                    <a:pt x="5583026" y="76200"/>
                  </a:lnTo>
                  <a:lnTo>
                    <a:pt x="5581030" y="66313"/>
                  </a:lnTo>
                  <a:lnTo>
                    <a:pt x="5575587" y="58239"/>
                  </a:lnTo>
                  <a:lnTo>
                    <a:pt x="5567513" y="52796"/>
                  </a:lnTo>
                  <a:lnTo>
                    <a:pt x="5557626" y="50800"/>
                  </a:lnTo>
                  <a:close/>
                </a:path>
                <a:path w="6859905" h="567054">
                  <a:moveTo>
                    <a:pt x="5659277" y="50800"/>
                  </a:moveTo>
                  <a:lnTo>
                    <a:pt x="5649339" y="52796"/>
                  </a:lnTo>
                  <a:lnTo>
                    <a:pt x="5641266" y="58239"/>
                  </a:lnTo>
                  <a:lnTo>
                    <a:pt x="5635822" y="66313"/>
                  </a:lnTo>
                  <a:lnTo>
                    <a:pt x="5633826" y="76200"/>
                  </a:lnTo>
                  <a:lnTo>
                    <a:pt x="5635822" y="86086"/>
                  </a:lnTo>
                  <a:lnTo>
                    <a:pt x="5641266" y="94160"/>
                  </a:lnTo>
                  <a:lnTo>
                    <a:pt x="5649339" y="99603"/>
                  </a:lnTo>
                  <a:lnTo>
                    <a:pt x="5659226" y="101600"/>
                  </a:lnTo>
                  <a:lnTo>
                    <a:pt x="5669164" y="99603"/>
                  </a:lnTo>
                  <a:lnTo>
                    <a:pt x="5677238" y="94160"/>
                  </a:lnTo>
                  <a:lnTo>
                    <a:pt x="5682681" y="86086"/>
                  </a:lnTo>
                  <a:lnTo>
                    <a:pt x="5684677" y="76200"/>
                  </a:lnTo>
                  <a:lnTo>
                    <a:pt x="5682681" y="66313"/>
                  </a:lnTo>
                  <a:lnTo>
                    <a:pt x="5677238" y="58239"/>
                  </a:lnTo>
                  <a:lnTo>
                    <a:pt x="5669164" y="52796"/>
                  </a:lnTo>
                  <a:lnTo>
                    <a:pt x="5659277" y="50800"/>
                  </a:lnTo>
                  <a:close/>
                </a:path>
                <a:path w="6859905" h="567054">
                  <a:moveTo>
                    <a:pt x="5760928" y="50800"/>
                  </a:moveTo>
                  <a:lnTo>
                    <a:pt x="5750990" y="52796"/>
                  </a:lnTo>
                  <a:lnTo>
                    <a:pt x="5742916" y="58239"/>
                  </a:lnTo>
                  <a:lnTo>
                    <a:pt x="5737473" y="66313"/>
                  </a:lnTo>
                  <a:lnTo>
                    <a:pt x="5735477" y="76200"/>
                  </a:lnTo>
                  <a:lnTo>
                    <a:pt x="5737473" y="86086"/>
                  </a:lnTo>
                  <a:lnTo>
                    <a:pt x="5742916" y="94160"/>
                  </a:lnTo>
                  <a:lnTo>
                    <a:pt x="5750990" y="99603"/>
                  </a:lnTo>
                  <a:lnTo>
                    <a:pt x="5760877" y="101600"/>
                  </a:lnTo>
                  <a:lnTo>
                    <a:pt x="5770815" y="99603"/>
                  </a:lnTo>
                  <a:lnTo>
                    <a:pt x="5778888" y="94160"/>
                  </a:lnTo>
                  <a:lnTo>
                    <a:pt x="5784332" y="86086"/>
                  </a:lnTo>
                  <a:lnTo>
                    <a:pt x="5786328" y="76200"/>
                  </a:lnTo>
                  <a:lnTo>
                    <a:pt x="5784332" y="66313"/>
                  </a:lnTo>
                  <a:lnTo>
                    <a:pt x="5778888" y="58239"/>
                  </a:lnTo>
                  <a:lnTo>
                    <a:pt x="5770815" y="52796"/>
                  </a:lnTo>
                  <a:lnTo>
                    <a:pt x="5760928" y="50800"/>
                  </a:lnTo>
                  <a:close/>
                </a:path>
                <a:path w="6859905" h="567054">
                  <a:moveTo>
                    <a:pt x="5862579" y="50800"/>
                  </a:moveTo>
                  <a:lnTo>
                    <a:pt x="5852641" y="52796"/>
                  </a:lnTo>
                  <a:lnTo>
                    <a:pt x="5844567" y="58239"/>
                  </a:lnTo>
                  <a:lnTo>
                    <a:pt x="5839124" y="66313"/>
                  </a:lnTo>
                  <a:lnTo>
                    <a:pt x="5837128" y="76200"/>
                  </a:lnTo>
                  <a:lnTo>
                    <a:pt x="5839124" y="86086"/>
                  </a:lnTo>
                  <a:lnTo>
                    <a:pt x="5844567" y="94160"/>
                  </a:lnTo>
                  <a:lnTo>
                    <a:pt x="5852641" y="99603"/>
                  </a:lnTo>
                  <a:lnTo>
                    <a:pt x="5862528" y="101600"/>
                  </a:lnTo>
                  <a:lnTo>
                    <a:pt x="5872465" y="99603"/>
                  </a:lnTo>
                  <a:lnTo>
                    <a:pt x="5880539" y="94160"/>
                  </a:lnTo>
                  <a:lnTo>
                    <a:pt x="5885982" y="86086"/>
                  </a:lnTo>
                  <a:lnTo>
                    <a:pt x="5887979" y="76200"/>
                  </a:lnTo>
                  <a:lnTo>
                    <a:pt x="5885982" y="66313"/>
                  </a:lnTo>
                  <a:lnTo>
                    <a:pt x="5880539" y="58239"/>
                  </a:lnTo>
                  <a:lnTo>
                    <a:pt x="5872465" y="52796"/>
                  </a:lnTo>
                  <a:lnTo>
                    <a:pt x="5862579" y="50800"/>
                  </a:lnTo>
                  <a:close/>
                </a:path>
                <a:path w="6859905" h="567054">
                  <a:moveTo>
                    <a:pt x="5964228" y="50800"/>
                  </a:moveTo>
                  <a:lnTo>
                    <a:pt x="5954291" y="52796"/>
                  </a:lnTo>
                  <a:lnTo>
                    <a:pt x="5946217" y="58239"/>
                  </a:lnTo>
                  <a:lnTo>
                    <a:pt x="5940773" y="66313"/>
                  </a:lnTo>
                  <a:lnTo>
                    <a:pt x="5938777" y="76200"/>
                  </a:lnTo>
                  <a:lnTo>
                    <a:pt x="5940773" y="86086"/>
                  </a:lnTo>
                  <a:lnTo>
                    <a:pt x="5946217" y="94160"/>
                  </a:lnTo>
                  <a:lnTo>
                    <a:pt x="5954291" y="99603"/>
                  </a:lnTo>
                  <a:lnTo>
                    <a:pt x="5964177" y="101600"/>
                  </a:lnTo>
                  <a:lnTo>
                    <a:pt x="5974115" y="99603"/>
                  </a:lnTo>
                  <a:lnTo>
                    <a:pt x="5982189" y="94160"/>
                  </a:lnTo>
                  <a:lnTo>
                    <a:pt x="5987632" y="86086"/>
                  </a:lnTo>
                  <a:lnTo>
                    <a:pt x="5989628" y="76200"/>
                  </a:lnTo>
                  <a:lnTo>
                    <a:pt x="5987632" y="66313"/>
                  </a:lnTo>
                  <a:lnTo>
                    <a:pt x="5982189" y="58239"/>
                  </a:lnTo>
                  <a:lnTo>
                    <a:pt x="5974115" y="52796"/>
                  </a:lnTo>
                  <a:lnTo>
                    <a:pt x="5964228" y="50800"/>
                  </a:lnTo>
                  <a:close/>
                </a:path>
                <a:path w="6859905" h="567054">
                  <a:moveTo>
                    <a:pt x="6065879" y="50800"/>
                  </a:moveTo>
                  <a:lnTo>
                    <a:pt x="6055941" y="52796"/>
                  </a:lnTo>
                  <a:lnTo>
                    <a:pt x="6047867" y="58239"/>
                  </a:lnTo>
                  <a:lnTo>
                    <a:pt x="6042424" y="66313"/>
                  </a:lnTo>
                  <a:lnTo>
                    <a:pt x="6040428" y="76200"/>
                  </a:lnTo>
                  <a:lnTo>
                    <a:pt x="6042424" y="86086"/>
                  </a:lnTo>
                  <a:lnTo>
                    <a:pt x="6047867" y="94160"/>
                  </a:lnTo>
                  <a:lnTo>
                    <a:pt x="6055941" y="99603"/>
                  </a:lnTo>
                  <a:lnTo>
                    <a:pt x="6065828" y="101600"/>
                  </a:lnTo>
                  <a:lnTo>
                    <a:pt x="6075766" y="99603"/>
                  </a:lnTo>
                  <a:lnTo>
                    <a:pt x="6083840" y="94160"/>
                  </a:lnTo>
                  <a:lnTo>
                    <a:pt x="6089283" y="86086"/>
                  </a:lnTo>
                  <a:lnTo>
                    <a:pt x="6091279" y="76200"/>
                  </a:lnTo>
                  <a:lnTo>
                    <a:pt x="6089283" y="66313"/>
                  </a:lnTo>
                  <a:lnTo>
                    <a:pt x="6083840" y="58239"/>
                  </a:lnTo>
                  <a:lnTo>
                    <a:pt x="6075766" y="52796"/>
                  </a:lnTo>
                  <a:lnTo>
                    <a:pt x="6065879" y="50800"/>
                  </a:lnTo>
                  <a:close/>
                </a:path>
                <a:path w="6859905" h="567054">
                  <a:moveTo>
                    <a:pt x="6167530" y="50800"/>
                  </a:moveTo>
                  <a:lnTo>
                    <a:pt x="6157592" y="52796"/>
                  </a:lnTo>
                  <a:lnTo>
                    <a:pt x="6149518" y="58239"/>
                  </a:lnTo>
                  <a:lnTo>
                    <a:pt x="6144075" y="66313"/>
                  </a:lnTo>
                  <a:lnTo>
                    <a:pt x="6142079" y="76200"/>
                  </a:lnTo>
                  <a:lnTo>
                    <a:pt x="6144075" y="86086"/>
                  </a:lnTo>
                  <a:lnTo>
                    <a:pt x="6149518" y="94160"/>
                  </a:lnTo>
                  <a:lnTo>
                    <a:pt x="6157592" y="99603"/>
                  </a:lnTo>
                  <a:lnTo>
                    <a:pt x="6167479" y="101600"/>
                  </a:lnTo>
                  <a:lnTo>
                    <a:pt x="6177417" y="99603"/>
                  </a:lnTo>
                  <a:lnTo>
                    <a:pt x="6185490" y="94160"/>
                  </a:lnTo>
                  <a:lnTo>
                    <a:pt x="6190934" y="86086"/>
                  </a:lnTo>
                  <a:lnTo>
                    <a:pt x="6192930" y="76200"/>
                  </a:lnTo>
                  <a:lnTo>
                    <a:pt x="6190934" y="66313"/>
                  </a:lnTo>
                  <a:lnTo>
                    <a:pt x="6185490" y="58239"/>
                  </a:lnTo>
                  <a:lnTo>
                    <a:pt x="6177417" y="52796"/>
                  </a:lnTo>
                  <a:lnTo>
                    <a:pt x="6167530" y="50800"/>
                  </a:lnTo>
                  <a:close/>
                </a:path>
                <a:path w="6859905" h="567054">
                  <a:moveTo>
                    <a:pt x="6269181" y="50800"/>
                  </a:moveTo>
                  <a:lnTo>
                    <a:pt x="6259243" y="52796"/>
                  </a:lnTo>
                  <a:lnTo>
                    <a:pt x="6251169" y="58239"/>
                  </a:lnTo>
                  <a:lnTo>
                    <a:pt x="6245726" y="66313"/>
                  </a:lnTo>
                  <a:lnTo>
                    <a:pt x="6243730" y="76200"/>
                  </a:lnTo>
                  <a:lnTo>
                    <a:pt x="6245726" y="86086"/>
                  </a:lnTo>
                  <a:lnTo>
                    <a:pt x="6251169" y="94160"/>
                  </a:lnTo>
                  <a:lnTo>
                    <a:pt x="6259243" y="99603"/>
                  </a:lnTo>
                  <a:lnTo>
                    <a:pt x="6269130" y="101600"/>
                  </a:lnTo>
                  <a:lnTo>
                    <a:pt x="6279067" y="99603"/>
                  </a:lnTo>
                  <a:lnTo>
                    <a:pt x="6287141" y="94160"/>
                  </a:lnTo>
                  <a:lnTo>
                    <a:pt x="6292585" y="86086"/>
                  </a:lnTo>
                  <a:lnTo>
                    <a:pt x="6294581" y="76200"/>
                  </a:lnTo>
                  <a:lnTo>
                    <a:pt x="6292585" y="66313"/>
                  </a:lnTo>
                  <a:lnTo>
                    <a:pt x="6287141" y="58239"/>
                  </a:lnTo>
                  <a:lnTo>
                    <a:pt x="6279067" y="52796"/>
                  </a:lnTo>
                  <a:lnTo>
                    <a:pt x="6269181" y="50800"/>
                  </a:lnTo>
                  <a:close/>
                </a:path>
                <a:path w="6859905" h="567054">
                  <a:moveTo>
                    <a:pt x="6370831" y="50800"/>
                  </a:moveTo>
                  <a:lnTo>
                    <a:pt x="6360894" y="52796"/>
                  </a:lnTo>
                  <a:lnTo>
                    <a:pt x="6352820" y="58239"/>
                  </a:lnTo>
                  <a:lnTo>
                    <a:pt x="6347377" y="66313"/>
                  </a:lnTo>
                  <a:lnTo>
                    <a:pt x="6345381" y="76200"/>
                  </a:lnTo>
                  <a:lnTo>
                    <a:pt x="6347377" y="86086"/>
                  </a:lnTo>
                  <a:lnTo>
                    <a:pt x="6352820" y="94160"/>
                  </a:lnTo>
                  <a:lnTo>
                    <a:pt x="6360894" y="99603"/>
                  </a:lnTo>
                  <a:lnTo>
                    <a:pt x="6370781" y="101600"/>
                  </a:lnTo>
                  <a:lnTo>
                    <a:pt x="6380718" y="99603"/>
                  </a:lnTo>
                  <a:lnTo>
                    <a:pt x="6388792" y="94160"/>
                  </a:lnTo>
                  <a:lnTo>
                    <a:pt x="6394235" y="86086"/>
                  </a:lnTo>
                  <a:lnTo>
                    <a:pt x="6396231" y="76200"/>
                  </a:lnTo>
                  <a:lnTo>
                    <a:pt x="6394235" y="66313"/>
                  </a:lnTo>
                  <a:lnTo>
                    <a:pt x="6388792" y="58239"/>
                  </a:lnTo>
                  <a:lnTo>
                    <a:pt x="6380718" y="52796"/>
                  </a:lnTo>
                  <a:lnTo>
                    <a:pt x="6370831" y="50800"/>
                  </a:lnTo>
                  <a:close/>
                </a:path>
                <a:path w="6859905" h="567054">
                  <a:moveTo>
                    <a:pt x="6472482" y="50800"/>
                  </a:moveTo>
                  <a:lnTo>
                    <a:pt x="6462544" y="52796"/>
                  </a:lnTo>
                  <a:lnTo>
                    <a:pt x="6454471" y="58239"/>
                  </a:lnTo>
                  <a:lnTo>
                    <a:pt x="6449027" y="66313"/>
                  </a:lnTo>
                  <a:lnTo>
                    <a:pt x="6447031" y="76200"/>
                  </a:lnTo>
                  <a:lnTo>
                    <a:pt x="6449027" y="86086"/>
                  </a:lnTo>
                  <a:lnTo>
                    <a:pt x="6454471" y="94160"/>
                  </a:lnTo>
                  <a:lnTo>
                    <a:pt x="6462544" y="99603"/>
                  </a:lnTo>
                  <a:lnTo>
                    <a:pt x="6472431" y="101600"/>
                  </a:lnTo>
                  <a:lnTo>
                    <a:pt x="6482369" y="99603"/>
                  </a:lnTo>
                  <a:lnTo>
                    <a:pt x="6490442" y="94160"/>
                  </a:lnTo>
                  <a:lnTo>
                    <a:pt x="6495886" y="86086"/>
                  </a:lnTo>
                  <a:lnTo>
                    <a:pt x="6497882" y="76200"/>
                  </a:lnTo>
                  <a:lnTo>
                    <a:pt x="6495886" y="66313"/>
                  </a:lnTo>
                  <a:lnTo>
                    <a:pt x="6490442" y="58239"/>
                  </a:lnTo>
                  <a:lnTo>
                    <a:pt x="6482369" y="52796"/>
                  </a:lnTo>
                  <a:lnTo>
                    <a:pt x="6472482" y="50800"/>
                  </a:lnTo>
                  <a:close/>
                </a:path>
                <a:path w="6859905" h="567054">
                  <a:moveTo>
                    <a:pt x="6574132" y="50800"/>
                  </a:moveTo>
                  <a:lnTo>
                    <a:pt x="6564194" y="52796"/>
                  </a:lnTo>
                  <a:lnTo>
                    <a:pt x="6556121" y="58239"/>
                  </a:lnTo>
                  <a:lnTo>
                    <a:pt x="6550677" y="66313"/>
                  </a:lnTo>
                  <a:lnTo>
                    <a:pt x="6548681" y="76200"/>
                  </a:lnTo>
                  <a:lnTo>
                    <a:pt x="6550677" y="86086"/>
                  </a:lnTo>
                  <a:lnTo>
                    <a:pt x="6556121" y="94160"/>
                  </a:lnTo>
                  <a:lnTo>
                    <a:pt x="6564194" y="99603"/>
                  </a:lnTo>
                  <a:lnTo>
                    <a:pt x="6574081" y="101600"/>
                  </a:lnTo>
                  <a:lnTo>
                    <a:pt x="6584019" y="99603"/>
                  </a:lnTo>
                  <a:lnTo>
                    <a:pt x="6592092" y="94160"/>
                  </a:lnTo>
                  <a:lnTo>
                    <a:pt x="6597536" y="86086"/>
                  </a:lnTo>
                  <a:lnTo>
                    <a:pt x="6599532" y="76200"/>
                  </a:lnTo>
                  <a:lnTo>
                    <a:pt x="6597536" y="66313"/>
                  </a:lnTo>
                  <a:lnTo>
                    <a:pt x="6592092" y="58239"/>
                  </a:lnTo>
                  <a:lnTo>
                    <a:pt x="6584019" y="52796"/>
                  </a:lnTo>
                  <a:lnTo>
                    <a:pt x="6574132" y="50800"/>
                  </a:lnTo>
                  <a:close/>
                </a:path>
                <a:path w="6859905" h="567054">
                  <a:moveTo>
                    <a:pt x="6675782" y="50800"/>
                  </a:moveTo>
                  <a:lnTo>
                    <a:pt x="6665845" y="52796"/>
                  </a:lnTo>
                  <a:lnTo>
                    <a:pt x="6657771" y="58239"/>
                  </a:lnTo>
                  <a:lnTo>
                    <a:pt x="6652328" y="66313"/>
                  </a:lnTo>
                  <a:lnTo>
                    <a:pt x="6650332" y="76200"/>
                  </a:lnTo>
                  <a:lnTo>
                    <a:pt x="6652328" y="86086"/>
                  </a:lnTo>
                  <a:lnTo>
                    <a:pt x="6657771" y="94160"/>
                  </a:lnTo>
                  <a:lnTo>
                    <a:pt x="6665845" y="99603"/>
                  </a:lnTo>
                  <a:lnTo>
                    <a:pt x="6675732" y="101600"/>
                  </a:lnTo>
                  <a:lnTo>
                    <a:pt x="6685669" y="99603"/>
                  </a:lnTo>
                  <a:lnTo>
                    <a:pt x="6693743" y="94160"/>
                  </a:lnTo>
                  <a:lnTo>
                    <a:pt x="6699186" y="86086"/>
                  </a:lnTo>
                  <a:lnTo>
                    <a:pt x="6701182" y="76200"/>
                  </a:lnTo>
                  <a:lnTo>
                    <a:pt x="6699186" y="66313"/>
                  </a:lnTo>
                  <a:lnTo>
                    <a:pt x="6693743" y="58239"/>
                  </a:lnTo>
                  <a:lnTo>
                    <a:pt x="6685669" y="52796"/>
                  </a:lnTo>
                  <a:lnTo>
                    <a:pt x="6675782" y="50800"/>
                  </a:lnTo>
                  <a:close/>
                </a:path>
                <a:path w="6859905" h="567054">
                  <a:moveTo>
                    <a:pt x="6707070" y="0"/>
                  </a:moveTo>
                  <a:lnTo>
                    <a:pt x="6757870" y="76200"/>
                  </a:lnTo>
                  <a:lnTo>
                    <a:pt x="6707070" y="152400"/>
                  </a:lnTo>
                  <a:lnTo>
                    <a:pt x="6859470" y="76200"/>
                  </a:lnTo>
                  <a:lnTo>
                    <a:pt x="6707070" y="0"/>
                  </a:lnTo>
                  <a:close/>
                </a:path>
              </a:pathLst>
            </a:custGeom>
            <a:solidFill>
              <a:srgbClr val="FF1675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344526" y="4155154"/>
              <a:ext cx="1412240" cy="508000"/>
            </a:xfrm>
            <a:custGeom>
              <a:avLst/>
              <a:gdLst/>
              <a:ahLst/>
              <a:cxnLst/>
              <a:rect l="l" t="t" r="r" b="b"/>
              <a:pathLst>
                <a:path w="1412240" h="508000">
                  <a:moveTo>
                    <a:pt x="1411706" y="0"/>
                  </a:moveTo>
                  <a:lnTo>
                    <a:pt x="0" y="0"/>
                  </a:lnTo>
                  <a:lnTo>
                    <a:pt x="0" y="507831"/>
                  </a:lnTo>
                  <a:lnTo>
                    <a:pt x="1411706" y="507831"/>
                  </a:lnTo>
                  <a:lnTo>
                    <a:pt x="14117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9439986" y="4176776"/>
            <a:ext cx="12211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04">
                <a:solidFill>
                  <a:srgbClr val="FF1675"/>
                </a:solidFill>
                <a:latin typeface="Arial Black"/>
                <a:cs typeface="Arial Black"/>
              </a:rPr>
              <a:t>Prompt</a:t>
            </a:r>
            <a:endParaRPr sz="2700">
              <a:latin typeface="Arial Black"/>
              <a:cs typeface="Arial Black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309800" y="6015178"/>
            <a:ext cx="7446645" cy="1040765"/>
            <a:chOff x="5309800" y="6015178"/>
            <a:chExt cx="7446645" cy="1040765"/>
          </a:xfrm>
        </p:grpSpPr>
        <p:sp>
          <p:nvSpPr>
            <p:cNvPr id="13" name="object 13" descr=""/>
            <p:cNvSpPr/>
            <p:nvPr/>
          </p:nvSpPr>
          <p:spPr>
            <a:xfrm>
              <a:off x="5309800" y="6015178"/>
              <a:ext cx="7446645" cy="610235"/>
            </a:xfrm>
            <a:custGeom>
              <a:avLst/>
              <a:gdLst/>
              <a:ahLst/>
              <a:cxnLst/>
              <a:rect l="l" t="t" r="r" b="b"/>
              <a:pathLst>
                <a:path w="7446645" h="610234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18533" y="101600"/>
                  </a:lnTo>
                  <a:lnTo>
                    <a:pt x="101649" y="101600"/>
                  </a:lnTo>
                  <a:lnTo>
                    <a:pt x="91711" y="99603"/>
                  </a:lnTo>
                  <a:lnTo>
                    <a:pt x="83638" y="94160"/>
                  </a:lnTo>
                  <a:lnTo>
                    <a:pt x="78194" y="86086"/>
                  </a:lnTo>
                  <a:lnTo>
                    <a:pt x="76198" y="76200"/>
                  </a:lnTo>
                  <a:lnTo>
                    <a:pt x="78194" y="66313"/>
                  </a:lnTo>
                  <a:lnTo>
                    <a:pt x="83638" y="58239"/>
                  </a:lnTo>
                  <a:lnTo>
                    <a:pt x="91711" y="52796"/>
                  </a:lnTo>
                  <a:lnTo>
                    <a:pt x="101598" y="50800"/>
                  </a:lnTo>
                  <a:lnTo>
                    <a:pt x="118533" y="50800"/>
                  </a:lnTo>
                  <a:lnTo>
                    <a:pt x="152400" y="0"/>
                  </a:lnTo>
                  <a:close/>
                </a:path>
                <a:path w="7446645" h="610234">
                  <a:moveTo>
                    <a:pt x="101598" y="50800"/>
                  </a:moveTo>
                  <a:lnTo>
                    <a:pt x="91711" y="52796"/>
                  </a:lnTo>
                  <a:lnTo>
                    <a:pt x="83638" y="58239"/>
                  </a:lnTo>
                  <a:lnTo>
                    <a:pt x="78194" y="66313"/>
                  </a:lnTo>
                  <a:lnTo>
                    <a:pt x="76198" y="76200"/>
                  </a:lnTo>
                  <a:lnTo>
                    <a:pt x="78194" y="86086"/>
                  </a:lnTo>
                  <a:lnTo>
                    <a:pt x="83638" y="94160"/>
                  </a:lnTo>
                  <a:lnTo>
                    <a:pt x="91711" y="99603"/>
                  </a:lnTo>
                  <a:lnTo>
                    <a:pt x="101649" y="101600"/>
                  </a:lnTo>
                  <a:lnTo>
                    <a:pt x="111535" y="99603"/>
                  </a:lnTo>
                  <a:lnTo>
                    <a:pt x="115445" y="96967"/>
                  </a:lnTo>
                  <a:lnTo>
                    <a:pt x="101600" y="76200"/>
                  </a:lnTo>
                  <a:lnTo>
                    <a:pt x="115445" y="55431"/>
                  </a:lnTo>
                  <a:lnTo>
                    <a:pt x="111535" y="52796"/>
                  </a:lnTo>
                  <a:lnTo>
                    <a:pt x="101598" y="50800"/>
                  </a:lnTo>
                  <a:close/>
                </a:path>
                <a:path w="7446645" h="610234">
                  <a:moveTo>
                    <a:pt x="115445" y="96967"/>
                  </a:moveTo>
                  <a:lnTo>
                    <a:pt x="111535" y="99603"/>
                  </a:lnTo>
                  <a:lnTo>
                    <a:pt x="101649" y="101600"/>
                  </a:lnTo>
                  <a:lnTo>
                    <a:pt x="118533" y="101600"/>
                  </a:lnTo>
                  <a:lnTo>
                    <a:pt x="115445" y="96967"/>
                  </a:lnTo>
                  <a:close/>
                </a:path>
                <a:path w="7446645" h="610234">
                  <a:moveTo>
                    <a:pt x="115445" y="55431"/>
                  </a:moveTo>
                  <a:lnTo>
                    <a:pt x="101600" y="76200"/>
                  </a:lnTo>
                  <a:lnTo>
                    <a:pt x="115445" y="96967"/>
                  </a:lnTo>
                  <a:lnTo>
                    <a:pt x="119609" y="94160"/>
                  </a:lnTo>
                  <a:lnTo>
                    <a:pt x="125053" y="86086"/>
                  </a:lnTo>
                  <a:lnTo>
                    <a:pt x="127049" y="76200"/>
                  </a:lnTo>
                  <a:lnTo>
                    <a:pt x="125053" y="66313"/>
                  </a:lnTo>
                  <a:lnTo>
                    <a:pt x="119609" y="58239"/>
                  </a:lnTo>
                  <a:lnTo>
                    <a:pt x="115445" y="55431"/>
                  </a:lnTo>
                  <a:close/>
                </a:path>
                <a:path w="7446645" h="610234">
                  <a:moveTo>
                    <a:pt x="118533" y="50800"/>
                  </a:moveTo>
                  <a:lnTo>
                    <a:pt x="101598" y="50800"/>
                  </a:lnTo>
                  <a:lnTo>
                    <a:pt x="111535" y="52796"/>
                  </a:lnTo>
                  <a:lnTo>
                    <a:pt x="115445" y="55431"/>
                  </a:lnTo>
                  <a:lnTo>
                    <a:pt x="118533" y="50800"/>
                  </a:lnTo>
                  <a:close/>
                </a:path>
                <a:path w="7446645" h="610234">
                  <a:moveTo>
                    <a:pt x="203249" y="50800"/>
                  </a:moveTo>
                  <a:lnTo>
                    <a:pt x="193362" y="52796"/>
                  </a:lnTo>
                  <a:lnTo>
                    <a:pt x="185288" y="58239"/>
                  </a:lnTo>
                  <a:lnTo>
                    <a:pt x="179845" y="66313"/>
                  </a:lnTo>
                  <a:lnTo>
                    <a:pt x="177849" y="76200"/>
                  </a:lnTo>
                  <a:lnTo>
                    <a:pt x="179845" y="86086"/>
                  </a:lnTo>
                  <a:lnTo>
                    <a:pt x="185288" y="94160"/>
                  </a:lnTo>
                  <a:lnTo>
                    <a:pt x="193362" y="99603"/>
                  </a:lnTo>
                  <a:lnTo>
                    <a:pt x="203300" y="101600"/>
                  </a:lnTo>
                  <a:lnTo>
                    <a:pt x="213186" y="99603"/>
                  </a:lnTo>
                  <a:lnTo>
                    <a:pt x="221260" y="94160"/>
                  </a:lnTo>
                  <a:lnTo>
                    <a:pt x="226704" y="86086"/>
                  </a:lnTo>
                  <a:lnTo>
                    <a:pt x="228700" y="76200"/>
                  </a:lnTo>
                  <a:lnTo>
                    <a:pt x="226704" y="66313"/>
                  </a:lnTo>
                  <a:lnTo>
                    <a:pt x="221260" y="58239"/>
                  </a:lnTo>
                  <a:lnTo>
                    <a:pt x="213186" y="52796"/>
                  </a:lnTo>
                  <a:lnTo>
                    <a:pt x="203249" y="50800"/>
                  </a:lnTo>
                  <a:close/>
                </a:path>
                <a:path w="7446645" h="610234">
                  <a:moveTo>
                    <a:pt x="304900" y="50800"/>
                  </a:moveTo>
                  <a:lnTo>
                    <a:pt x="295013" y="52796"/>
                  </a:lnTo>
                  <a:lnTo>
                    <a:pt x="286939" y="58239"/>
                  </a:lnTo>
                  <a:lnTo>
                    <a:pt x="281496" y="66313"/>
                  </a:lnTo>
                  <a:lnTo>
                    <a:pt x="279500" y="76200"/>
                  </a:lnTo>
                  <a:lnTo>
                    <a:pt x="281496" y="86086"/>
                  </a:lnTo>
                  <a:lnTo>
                    <a:pt x="286939" y="94160"/>
                  </a:lnTo>
                  <a:lnTo>
                    <a:pt x="295013" y="99603"/>
                  </a:lnTo>
                  <a:lnTo>
                    <a:pt x="304951" y="101600"/>
                  </a:lnTo>
                  <a:lnTo>
                    <a:pt x="314837" y="99603"/>
                  </a:lnTo>
                  <a:lnTo>
                    <a:pt x="322911" y="94160"/>
                  </a:lnTo>
                  <a:lnTo>
                    <a:pt x="328354" y="86086"/>
                  </a:lnTo>
                  <a:lnTo>
                    <a:pt x="330351" y="76200"/>
                  </a:lnTo>
                  <a:lnTo>
                    <a:pt x="328354" y="66313"/>
                  </a:lnTo>
                  <a:lnTo>
                    <a:pt x="322911" y="58239"/>
                  </a:lnTo>
                  <a:lnTo>
                    <a:pt x="314837" y="52796"/>
                  </a:lnTo>
                  <a:lnTo>
                    <a:pt x="304900" y="50800"/>
                  </a:lnTo>
                  <a:close/>
                </a:path>
                <a:path w="7446645" h="610234">
                  <a:moveTo>
                    <a:pt x="406551" y="50800"/>
                  </a:moveTo>
                  <a:lnTo>
                    <a:pt x="396664" y="52796"/>
                  </a:lnTo>
                  <a:lnTo>
                    <a:pt x="388590" y="58239"/>
                  </a:lnTo>
                  <a:lnTo>
                    <a:pt x="383147" y="66313"/>
                  </a:lnTo>
                  <a:lnTo>
                    <a:pt x="381151" y="76200"/>
                  </a:lnTo>
                  <a:lnTo>
                    <a:pt x="383147" y="86086"/>
                  </a:lnTo>
                  <a:lnTo>
                    <a:pt x="388590" y="94160"/>
                  </a:lnTo>
                  <a:lnTo>
                    <a:pt x="396664" y="99603"/>
                  </a:lnTo>
                  <a:lnTo>
                    <a:pt x="406601" y="101600"/>
                  </a:lnTo>
                  <a:lnTo>
                    <a:pt x="416488" y="99603"/>
                  </a:lnTo>
                  <a:lnTo>
                    <a:pt x="424562" y="94160"/>
                  </a:lnTo>
                  <a:lnTo>
                    <a:pt x="430005" y="86086"/>
                  </a:lnTo>
                  <a:lnTo>
                    <a:pt x="432001" y="76200"/>
                  </a:lnTo>
                  <a:lnTo>
                    <a:pt x="430005" y="66313"/>
                  </a:lnTo>
                  <a:lnTo>
                    <a:pt x="424562" y="58239"/>
                  </a:lnTo>
                  <a:lnTo>
                    <a:pt x="416488" y="52796"/>
                  </a:lnTo>
                  <a:lnTo>
                    <a:pt x="406551" y="50800"/>
                  </a:lnTo>
                  <a:close/>
                </a:path>
                <a:path w="7446645" h="610234">
                  <a:moveTo>
                    <a:pt x="508201" y="50800"/>
                  </a:moveTo>
                  <a:lnTo>
                    <a:pt x="498314" y="52796"/>
                  </a:lnTo>
                  <a:lnTo>
                    <a:pt x="490241" y="58239"/>
                  </a:lnTo>
                  <a:lnTo>
                    <a:pt x="484797" y="66313"/>
                  </a:lnTo>
                  <a:lnTo>
                    <a:pt x="482801" y="76200"/>
                  </a:lnTo>
                  <a:lnTo>
                    <a:pt x="484797" y="86086"/>
                  </a:lnTo>
                  <a:lnTo>
                    <a:pt x="490241" y="94160"/>
                  </a:lnTo>
                  <a:lnTo>
                    <a:pt x="498314" y="99603"/>
                  </a:lnTo>
                  <a:lnTo>
                    <a:pt x="508252" y="101600"/>
                  </a:lnTo>
                  <a:lnTo>
                    <a:pt x="518139" y="99603"/>
                  </a:lnTo>
                  <a:lnTo>
                    <a:pt x="526212" y="94160"/>
                  </a:lnTo>
                  <a:lnTo>
                    <a:pt x="531656" y="86086"/>
                  </a:lnTo>
                  <a:lnTo>
                    <a:pt x="533652" y="76200"/>
                  </a:lnTo>
                  <a:lnTo>
                    <a:pt x="531656" y="66313"/>
                  </a:lnTo>
                  <a:lnTo>
                    <a:pt x="526212" y="58239"/>
                  </a:lnTo>
                  <a:lnTo>
                    <a:pt x="518139" y="52796"/>
                  </a:lnTo>
                  <a:lnTo>
                    <a:pt x="508201" y="50800"/>
                  </a:lnTo>
                  <a:close/>
                </a:path>
                <a:path w="7446645" h="610234">
                  <a:moveTo>
                    <a:pt x="609852" y="50800"/>
                  </a:moveTo>
                  <a:lnTo>
                    <a:pt x="599965" y="52796"/>
                  </a:lnTo>
                  <a:lnTo>
                    <a:pt x="591892" y="58239"/>
                  </a:lnTo>
                  <a:lnTo>
                    <a:pt x="586448" y="66313"/>
                  </a:lnTo>
                  <a:lnTo>
                    <a:pt x="584452" y="76200"/>
                  </a:lnTo>
                  <a:lnTo>
                    <a:pt x="586448" y="86086"/>
                  </a:lnTo>
                  <a:lnTo>
                    <a:pt x="591892" y="94160"/>
                  </a:lnTo>
                  <a:lnTo>
                    <a:pt x="599965" y="99603"/>
                  </a:lnTo>
                  <a:lnTo>
                    <a:pt x="609903" y="101600"/>
                  </a:lnTo>
                  <a:lnTo>
                    <a:pt x="619789" y="99603"/>
                  </a:lnTo>
                  <a:lnTo>
                    <a:pt x="627863" y="94160"/>
                  </a:lnTo>
                  <a:lnTo>
                    <a:pt x="633307" y="86086"/>
                  </a:lnTo>
                  <a:lnTo>
                    <a:pt x="635303" y="76200"/>
                  </a:lnTo>
                  <a:lnTo>
                    <a:pt x="633307" y="66313"/>
                  </a:lnTo>
                  <a:lnTo>
                    <a:pt x="627863" y="58239"/>
                  </a:lnTo>
                  <a:lnTo>
                    <a:pt x="619789" y="52796"/>
                  </a:lnTo>
                  <a:lnTo>
                    <a:pt x="609852" y="50800"/>
                  </a:lnTo>
                  <a:close/>
                </a:path>
                <a:path w="7446645" h="610234">
                  <a:moveTo>
                    <a:pt x="711503" y="50800"/>
                  </a:moveTo>
                  <a:lnTo>
                    <a:pt x="701616" y="52796"/>
                  </a:lnTo>
                  <a:lnTo>
                    <a:pt x="693542" y="58239"/>
                  </a:lnTo>
                  <a:lnTo>
                    <a:pt x="688099" y="66313"/>
                  </a:lnTo>
                  <a:lnTo>
                    <a:pt x="686103" y="76200"/>
                  </a:lnTo>
                  <a:lnTo>
                    <a:pt x="688099" y="86086"/>
                  </a:lnTo>
                  <a:lnTo>
                    <a:pt x="693542" y="94160"/>
                  </a:lnTo>
                  <a:lnTo>
                    <a:pt x="701616" y="99603"/>
                  </a:lnTo>
                  <a:lnTo>
                    <a:pt x="711554" y="101600"/>
                  </a:lnTo>
                  <a:lnTo>
                    <a:pt x="721440" y="99603"/>
                  </a:lnTo>
                  <a:lnTo>
                    <a:pt x="729514" y="94160"/>
                  </a:lnTo>
                  <a:lnTo>
                    <a:pt x="734958" y="86086"/>
                  </a:lnTo>
                  <a:lnTo>
                    <a:pt x="736954" y="76200"/>
                  </a:lnTo>
                  <a:lnTo>
                    <a:pt x="734958" y="66313"/>
                  </a:lnTo>
                  <a:lnTo>
                    <a:pt x="729514" y="58239"/>
                  </a:lnTo>
                  <a:lnTo>
                    <a:pt x="721440" y="52796"/>
                  </a:lnTo>
                  <a:lnTo>
                    <a:pt x="711503" y="50800"/>
                  </a:lnTo>
                  <a:close/>
                </a:path>
                <a:path w="7446645" h="610234">
                  <a:moveTo>
                    <a:pt x="813154" y="50800"/>
                  </a:moveTo>
                  <a:lnTo>
                    <a:pt x="803267" y="52796"/>
                  </a:lnTo>
                  <a:lnTo>
                    <a:pt x="795193" y="58239"/>
                  </a:lnTo>
                  <a:lnTo>
                    <a:pt x="789750" y="66313"/>
                  </a:lnTo>
                  <a:lnTo>
                    <a:pt x="787754" y="76200"/>
                  </a:lnTo>
                  <a:lnTo>
                    <a:pt x="789750" y="86086"/>
                  </a:lnTo>
                  <a:lnTo>
                    <a:pt x="795193" y="94160"/>
                  </a:lnTo>
                  <a:lnTo>
                    <a:pt x="803267" y="99603"/>
                  </a:lnTo>
                  <a:lnTo>
                    <a:pt x="813205" y="101600"/>
                  </a:lnTo>
                  <a:lnTo>
                    <a:pt x="823091" y="99603"/>
                  </a:lnTo>
                  <a:lnTo>
                    <a:pt x="831165" y="94160"/>
                  </a:lnTo>
                  <a:lnTo>
                    <a:pt x="836608" y="86086"/>
                  </a:lnTo>
                  <a:lnTo>
                    <a:pt x="838605" y="76200"/>
                  </a:lnTo>
                  <a:lnTo>
                    <a:pt x="836608" y="66313"/>
                  </a:lnTo>
                  <a:lnTo>
                    <a:pt x="831165" y="58239"/>
                  </a:lnTo>
                  <a:lnTo>
                    <a:pt x="823091" y="52796"/>
                  </a:lnTo>
                  <a:lnTo>
                    <a:pt x="813154" y="50800"/>
                  </a:lnTo>
                  <a:close/>
                </a:path>
                <a:path w="7446645" h="610234">
                  <a:moveTo>
                    <a:pt x="914805" y="50800"/>
                  </a:moveTo>
                  <a:lnTo>
                    <a:pt x="904918" y="52796"/>
                  </a:lnTo>
                  <a:lnTo>
                    <a:pt x="896844" y="58239"/>
                  </a:lnTo>
                  <a:lnTo>
                    <a:pt x="891401" y="66313"/>
                  </a:lnTo>
                  <a:lnTo>
                    <a:pt x="889405" y="76200"/>
                  </a:lnTo>
                  <a:lnTo>
                    <a:pt x="891401" y="86086"/>
                  </a:lnTo>
                  <a:lnTo>
                    <a:pt x="896844" y="94160"/>
                  </a:lnTo>
                  <a:lnTo>
                    <a:pt x="904918" y="99603"/>
                  </a:lnTo>
                  <a:lnTo>
                    <a:pt x="914855" y="101600"/>
                  </a:lnTo>
                  <a:lnTo>
                    <a:pt x="924742" y="99603"/>
                  </a:lnTo>
                  <a:lnTo>
                    <a:pt x="932816" y="94160"/>
                  </a:lnTo>
                  <a:lnTo>
                    <a:pt x="938259" y="86086"/>
                  </a:lnTo>
                  <a:lnTo>
                    <a:pt x="940255" y="76200"/>
                  </a:lnTo>
                  <a:lnTo>
                    <a:pt x="938259" y="66313"/>
                  </a:lnTo>
                  <a:lnTo>
                    <a:pt x="932816" y="58239"/>
                  </a:lnTo>
                  <a:lnTo>
                    <a:pt x="924742" y="52796"/>
                  </a:lnTo>
                  <a:lnTo>
                    <a:pt x="914805" y="50800"/>
                  </a:lnTo>
                  <a:close/>
                </a:path>
                <a:path w="7446645" h="610234">
                  <a:moveTo>
                    <a:pt x="1016455" y="50800"/>
                  </a:moveTo>
                  <a:lnTo>
                    <a:pt x="1006568" y="52796"/>
                  </a:lnTo>
                  <a:lnTo>
                    <a:pt x="998495" y="58239"/>
                  </a:lnTo>
                  <a:lnTo>
                    <a:pt x="993051" y="66313"/>
                  </a:lnTo>
                  <a:lnTo>
                    <a:pt x="991055" y="76200"/>
                  </a:lnTo>
                  <a:lnTo>
                    <a:pt x="993051" y="86086"/>
                  </a:lnTo>
                  <a:lnTo>
                    <a:pt x="998495" y="94160"/>
                  </a:lnTo>
                  <a:lnTo>
                    <a:pt x="1006568" y="99603"/>
                  </a:lnTo>
                  <a:lnTo>
                    <a:pt x="1016506" y="101600"/>
                  </a:lnTo>
                  <a:lnTo>
                    <a:pt x="1026393" y="99603"/>
                  </a:lnTo>
                  <a:lnTo>
                    <a:pt x="1034466" y="94160"/>
                  </a:lnTo>
                  <a:lnTo>
                    <a:pt x="1039910" y="86086"/>
                  </a:lnTo>
                  <a:lnTo>
                    <a:pt x="1041906" y="76200"/>
                  </a:lnTo>
                  <a:lnTo>
                    <a:pt x="1039910" y="66313"/>
                  </a:lnTo>
                  <a:lnTo>
                    <a:pt x="1034466" y="58239"/>
                  </a:lnTo>
                  <a:lnTo>
                    <a:pt x="1026393" y="52796"/>
                  </a:lnTo>
                  <a:lnTo>
                    <a:pt x="1016455" y="50800"/>
                  </a:lnTo>
                  <a:close/>
                </a:path>
                <a:path w="7446645" h="610234">
                  <a:moveTo>
                    <a:pt x="1118106" y="50800"/>
                  </a:moveTo>
                  <a:lnTo>
                    <a:pt x="1108219" y="52796"/>
                  </a:lnTo>
                  <a:lnTo>
                    <a:pt x="1100146" y="58239"/>
                  </a:lnTo>
                  <a:lnTo>
                    <a:pt x="1094702" y="66313"/>
                  </a:lnTo>
                  <a:lnTo>
                    <a:pt x="1092706" y="76200"/>
                  </a:lnTo>
                  <a:lnTo>
                    <a:pt x="1094702" y="86086"/>
                  </a:lnTo>
                  <a:lnTo>
                    <a:pt x="1100146" y="94160"/>
                  </a:lnTo>
                  <a:lnTo>
                    <a:pt x="1108219" y="99603"/>
                  </a:lnTo>
                  <a:lnTo>
                    <a:pt x="1118156" y="101600"/>
                  </a:lnTo>
                  <a:lnTo>
                    <a:pt x="1128043" y="99603"/>
                  </a:lnTo>
                  <a:lnTo>
                    <a:pt x="1136116" y="94160"/>
                  </a:lnTo>
                  <a:lnTo>
                    <a:pt x="1141560" y="86086"/>
                  </a:lnTo>
                  <a:lnTo>
                    <a:pt x="1143556" y="76200"/>
                  </a:lnTo>
                  <a:lnTo>
                    <a:pt x="1141560" y="66313"/>
                  </a:lnTo>
                  <a:lnTo>
                    <a:pt x="1136116" y="58239"/>
                  </a:lnTo>
                  <a:lnTo>
                    <a:pt x="1128043" y="52796"/>
                  </a:lnTo>
                  <a:lnTo>
                    <a:pt x="1118106" y="50800"/>
                  </a:lnTo>
                  <a:close/>
                </a:path>
                <a:path w="7446645" h="610234">
                  <a:moveTo>
                    <a:pt x="1219756" y="50800"/>
                  </a:moveTo>
                  <a:lnTo>
                    <a:pt x="1209869" y="52796"/>
                  </a:lnTo>
                  <a:lnTo>
                    <a:pt x="1201796" y="58239"/>
                  </a:lnTo>
                  <a:lnTo>
                    <a:pt x="1196352" y="66313"/>
                  </a:lnTo>
                  <a:lnTo>
                    <a:pt x="1194356" y="76200"/>
                  </a:lnTo>
                  <a:lnTo>
                    <a:pt x="1196352" y="86086"/>
                  </a:lnTo>
                  <a:lnTo>
                    <a:pt x="1201796" y="94160"/>
                  </a:lnTo>
                  <a:lnTo>
                    <a:pt x="1209869" y="99603"/>
                  </a:lnTo>
                  <a:lnTo>
                    <a:pt x="1219807" y="101600"/>
                  </a:lnTo>
                  <a:lnTo>
                    <a:pt x="1229694" y="99603"/>
                  </a:lnTo>
                  <a:lnTo>
                    <a:pt x="1237767" y="94160"/>
                  </a:lnTo>
                  <a:lnTo>
                    <a:pt x="1243211" y="86086"/>
                  </a:lnTo>
                  <a:lnTo>
                    <a:pt x="1245207" y="76200"/>
                  </a:lnTo>
                  <a:lnTo>
                    <a:pt x="1243211" y="66313"/>
                  </a:lnTo>
                  <a:lnTo>
                    <a:pt x="1237767" y="58239"/>
                  </a:lnTo>
                  <a:lnTo>
                    <a:pt x="1229694" y="52796"/>
                  </a:lnTo>
                  <a:lnTo>
                    <a:pt x="1219756" y="50800"/>
                  </a:lnTo>
                  <a:close/>
                </a:path>
                <a:path w="7446645" h="610234">
                  <a:moveTo>
                    <a:pt x="1321407" y="50800"/>
                  </a:moveTo>
                  <a:lnTo>
                    <a:pt x="1311520" y="52796"/>
                  </a:lnTo>
                  <a:lnTo>
                    <a:pt x="1303446" y="58239"/>
                  </a:lnTo>
                  <a:lnTo>
                    <a:pt x="1298003" y="66313"/>
                  </a:lnTo>
                  <a:lnTo>
                    <a:pt x="1296007" y="76200"/>
                  </a:lnTo>
                  <a:lnTo>
                    <a:pt x="1298003" y="86086"/>
                  </a:lnTo>
                  <a:lnTo>
                    <a:pt x="1303446" y="94160"/>
                  </a:lnTo>
                  <a:lnTo>
                    <a:pt x="1311520" y="99603"/>
                  </a:lnTo>
                  <a:lnTo>
                    <a:pt x="1321457" y="101600"/>
                  </a:lnTo>
                  <a:lnTo>
                    <a:pt x="1331344" y="99603"/>
                  </a:lnTo>
                  <a:lnTo>
                    <a:pt x="1339418" y="94160"/>
                  </a:lnTo>
                  <a:lnTo>
                    <a:pt x="1344861" y="86086"/>
                  </a:lnTo>
                  <a:lnTo>
                    <a:pt x="1346857" y="76200"/>
                  </a:lnTo>
                  <a:lnTo>
                    <a:pt x="1344861" y="66313"/>
                  </a:lnTo>
                  <a:lnTo>
                    <a:pt x="1339418" y="58239"/>
                  </a:lnTo>
                  <a:lnTo>
                    <a:pt x="1331344" y="52796"/>
                  </a:lnTo>
                  <a:lnTo>
                    <a:pt x="1321407" y="50800"/>
                  </a:lnTo>
                  <a:close/>
                </a:path>
                <a:path w="7446645" h="610234">
                  <a:moveTo>
                    <a:pt x="1423057" y="50800"/>
                  </a:moveTo>
                  <a:lnTo>
                    <a:pt x="1413171" y="52796"/>
                  </a:lnTo>
                  <a:lnTo>
                    <a:pt x="1405097" y="58239"/>
                  </a:lnTo>
                  <a:lnTo>
                    <a:pt x="1399654" y="66313"/>
                  </a:lnTo>
                  <a:lnTo>
                    <a:pt x="1397657" y="76200"/>
                  </a:lnTo>
                  <a:lnTo>
                    <a:pt x="1399654" y="86086"/>
                  </a:lnTo>
                  <a:lnTo>
                    <a:pt x="1405097" y="94160"/>
                  </a:lnTo>
                  <a:lnTo>
                    <a:pt x="1413171" y="99603"/>
                  </a:lnTo>
                  <a:lnTo>
                    <a:pt x="1423108" y="101600"/>
                  </a:lnTo>
                  <a:lnTo>
                    <a:pt x="1432995" y="99603"/>
                  </a:lnTo>
                  <a:lnTo>
                    <a:pt x="1441069" y="94160"/>
                  </a:lnTo>
                  <a:lnTo>
                    <a:pt x="1446512" y="86086"/>
                  </a:lnTo>
                  <a:lnTo>
                    <a:pt x="1448508" y="76200"/>
                  </a:lnTo>
                  <a:lnTo>
                    <a:pt x="1446512" y="66313"/>
                  </a:lnTo>
                  <a:lnTo>
                    <a:pt x="1441069" y="58239"/>
                  </a:lnTo>
                  <a:lnTo>
                    <a:pt x="1432995" y="52796"/>
                  </a:lnTo>
                  <a:lnTo>
                    <a:pt x="1423057" y="50800"/>
                  </a:lnTo>
                  <a:close/>
                </a:path>
                <a:path w="7446645" h="610234">
                  <a:moveTo>
                    <a:pt x="1524708" y="50800"/>
                  </a:moveTo>
                  <a:lnTo>
                    <a:pt x="1514822" y="52796"/>
                  </a:lnTo>
                  <a:lnTo>
                    <a:pt x="1506748" y="58239"/>
                  </a:lnTo>
                  <a:lnTo>
                    <a:pt x="1501304" y="66313"/>
                  </a:lnTo>
                  <a:lnTo>
                    <a:pt x="1499308" y="76200"/>
                  </a:lnTo>
                  <a:lnTo>
                    <a:pt x="1501304" y="86086"/>
                  </a:lnTo>
                  <a:lnTo>
                    <a:pt x="1506748" y="94160"/>
                  </a:lnTo>
                  <a:lnTo>
                    <a:pt x="1514822" y="99603"/>
                  </a:lnTo>
                  <a:lnTo>
                    <a:pt x="1524759" y="101600"/>
                  </a:lnTo>
                  <a:lnTo>
                    <a:pt x="1534646" y="99603"/>
                  </a:lnTo>
                  <a:lnTo>
                    <a:pt x="1542720" y="94160"/>
                  </a:lnTo>
                  <a:lnTo>
                    <a:pt x="1548163" y="86086"/>
                  </a:lnTo>
                  <a:lnTo>
                    <a:pt x="1550159" y="76200"/>
                  </a:lnTo>
                  <a:lnTo>
                    <a:pt x="1548163" y="66313"/>
                  </a:lnTo>
                  <a:lnTo>
                    <a:pt x="1542720" y="58239"/>
                  </a:lnTo>
                  <a:lnTo>
                    <a:pt x="1534646" y="52796"/>
                  </a:lnTo>
                  <a:lnTo>
                    <a:pt x="1524708" y="50800"/>
                  </a:lnTo>
                  <a:close/>
                </a:path>
                <a:path w="7446645" h="610234">
                  <a:moveTo>
                    <a:pt x="1626359" y="50800"/>
                  </a:moveTo>
                  <a:lnTo>
                    <a:pt x="1616473" y="52796"/>
                  </a:lnTo>
                  <a:lnTo>
                    <a:pt x="1608399" y="58239"/>
                  </a:lnTo>
                  <a:lnTo>
                    <a:pt x="1602955" y="66313"/>
                  </a:lnTo>
                  <a:lnTo>
                    <a:pt x="1600959" y="76200"/>
                  </a:lnTo>
                  <a:lnTo>
                    <a:pt x="1602955" y="86086"/>
                  </a:lnTo>
                  <a:lnTo>
                    <a:pt x="1608399" y="94160"/>
                  </a:lnTo>
                  <a:lnTo>
                    <a:pt x="1616473" y="99603"/>
                  </a:lnTo>
                  <a:lnTo>
                    <a:pt x="1626410" y="101600"/>
                  </a:lnTo>
                  <a:lnTo>
                    <a:pt x="1636297" y="99603"/>
                  </a:lnTo>
                  <a:lnTo>
                    <a:pt x="1644370" y="94160"/>
                  </a:lnTo>
                  <a:lnTo>
                    <a:pt x="1649814" y="86086"/>
                  </a:lnTo>
                  <a:lnTo>
                    <a:pt x="1651810" y="76200"/>
                  </a:lnTo>
                  <a:lnTo>
                    <a:pt x="1649814" y="66313"/>
                  </a:lnTo>
                  <a:lnTo>
                    <a:pt x="1644370" y="58239"/>
                  </a:lnTo>
                  <a:lnTo>
                    <a:pt x="1636297" y="52796"/>
                  </a:lnTo>
                  <a:lnTo>
                    <a:pt x="1626359" y="50800"/>
                  </a:lnTo>
                  <a:close/>
                </a:path>
                <a:path w="7446645" h="610234">
                  <a:moveTo>
                    <a:pt x="1728010" y="50800"/>
                  </a:moveTo>
                  <a:lnTo>
                    <a:pt x="1718123" y="52796"/>
                  </a:lnTo>
                  <a:lnTo>
                    <a:pt x="1710050" y="58239"/>
                  </a:lnTo>
                  <a:lnTo>
                    <a:pt x="1704606" y="66313"/>
                  </a:lnTo>
                  <a:lnTo>
                    <a:pt x="1702610" y="76200"/>
                  </a:lnTo>
                  <a:lnTo>
                    <a:pt x="1704606" y="86086"/>
                  </a:lnTo>
                  <a:lnTo>
                    <a:pt x="1710050" y="94160"/>
                  </a:lnTo>
                  <a:lnTo>
                    <a:pt x="1718123" y="99603"/>
                  </a:lnTo>
                  <a:lnTo>
                    <a:pt x="1728061" y="101600"/>
                  </a:lnTo>
                  <a:lnTo>
                    <a:pt x="1737948" y="99603"/>
                  </a:lnTo>
                  <a:lnTo>
                    <a:pt x="1746021" y="94160"/>
                  </a:lnTo>
                  <a:lnTo>
                    <a:pt x="1751465" y="86086"/>
                  </a:lnTo>
                  <a:lnTo>
                    <a:pt x="1753461" y="76200"/>
                  </a:lnTo>
                  <a:lnTo>
                    <a:pt x="1751465" y="66313"/>
                  </a:lnTo>
                  <a:lnTo>
                    <a:pt x="1746021" y="58239"/>
                  </a:lnTo>
                  <a:lnTo>
                    <a:pt x="1737948" y="52796"/>
                  </a:lnTo>
                  <a:lnTo>
                    <a:pt x="1728010" y="50800"/>
                  </a:lnTo>
                  <a:close/>
                </a:path>
                <a:path w="7446645" h="610234">
                  <a:moveTo>
                    <a:pt x="1829661" y="50800"/>
                  </a:moveTo>
                  <a:lnTo>
                    <a:pt x="1819774" y="52796"/>
                  </a:lnTo>
                  <a:lnTo>
                    <a:pt x="1811700" y="58239"/>
                  </a:lnTo>
                  <a:lnTo>
                    <a:pt x="1806257" y="66313"/>
                  </a:lnTo>
                  <a:lnTo>
                    <a:pt x="1804261" y="76200"/>
                  </a:lnTo>
                  <a:lnTo>
                    <a:pt x="1806257" y="86086"/>
                  </a:lnTo>
                  <a:lnTo>
                    <a:pt x="1811700" y="94160"/>
                  </a:lnTo>
                  <a:lnTo>
                    <a:pt x="1819774" y="99603"/>
                  </a:lnTo>
                  <a:lnTo>
                    <a:pt x="1829711" y="101600"/>
                  </a:lnTo>
                  <a:lnTo>
                    <a:pt x="1839598" y="99603"/>
                  </a:lnTo>
                  <a:lnTo>
                    <a:pt x="1847672" y="94160"/>
                  </a:lnTo>
                  <a:lnTo>
                    <a:pt x="1853115" y="86086"/>
                  </a:lnTo>
                  <a:lnTo>
                    <a:pt x="1855111" y="76200"/>
                  </a:lnTo>
                  <a:lnTo>
                    <a:pt x="1853115" y="66313"/>
                  </a:lnTo>
                  <a:lnTo>
                    <a:pt x="1847672" y="58239"/>
                  </a:lnTo>
                  <a:lnTo>
                    <a:pt x="1839598" y="52796"/>
                  </a:lnTo>
                  <a:lnTo>
                    <a:pt x="1829661" y="50800"/>
                  </a:lnTo>
                  <a:close/>
                </a:path>
                <a:path w="7446645" h="610234">
                  <a:moveTo>
                    <a:pt x="1931311" y="50800"/>
                  </a:moveTo>
                  <a:lnTo>
                    <a:pt x="1921425" y="52796"/>
                  </a:lnTo>
                  <a:lnTo>
                    <a:pt x="1913351" y="58239"/>
                  </a:lnTo>
                  <a:lnTo>
                    <a:pt x="1907908" y="66313"/>
                  </a:lnTo>
                  <a:lnTo>
                    <a:pt x="1905911" y="76200"/>
                  </a:lnTo>
                  <a:lnTo>
                    <a:pt x="1907908" y="86086"/>
                  </a:lnTo>
                  <a:lnTo>
                    <a:pt x="1913351" y="94160"/>
                  </a:lnTo>
                  <a:lnTo>
                    <a:pt x="1921425" y="99603"/>
                  </a:lnTo>
                  <a:lnTo>
                    <a:pt x="1931362" y="101600"/>
                  </a:lnTo>
                  <a:lnTo>
                    <a:pt x="1941249" y="99603"/>
                  </a:lnTo>
                  <a:lnTo>
                    <a:pt x="1949323" y="94160"/>
                  </a:lnTo>
                  <a:lnTo>
                    <a:pt x="1954766" y="86086"/>
                  </a:lnTo>
                  <a:lnTo>
                    <a:pt x="1956762" y="76200"/>
                  </a:lnTo>
                  <a:lnTo>
                    <a:pt x="1954766" y="66313"/>
                  </a:lnTo>
                  <a:lnTo>
                    <a:pt x="1949323" y="58239"/>
                  </a:lnTo>
                  <a:lnTo>
                    <a:pt x="1941249" y="52796"/>
                  </a:lnTo>
                  <a:lnTo>
                    <a:pt x="1931311" y="50800"/>
                  </a:lnTo>
                  <a:close/>
                </a:path>
                <a:path w="7446645" h="610234">
                  <a:moveTo>
                    <a:pt x="2032962" y="50800"/>
                  </a:moveTo>
                  <a:lnTo>
                    <a:pt x="2023075" y="52796"/>
                  </a:lnTo>
                  <a:lnTo>
                    <a:pt x="2015002" y="58239"/>
                  </a:lnTo>
                  <a:lnTo>
                    <a:pt x="2009558" y="66313"/>
                  </a:lnTo>
                  <a:lnTo>
                    <a:pt x="2007562" y="76200"/>
                  </a:lnTo>
                  <a:lnTo>
                    <a:pt x="2009558" y="86086"/>
                  </a:lnTo>
                  <a:lnTo>
                    <a:pt x="2015002" y="94160"/>
                  </a:lnTo>
                  <a:lnTo>
                    <a:pt x="2023075" y="99603"/>
                  </a:lnTo>
                  <a:lnTo>
                    <a:pt x="2033013" y="101600"/>
                  </a:lnTo>
                  <a:lnTo>
                    <a:pt x="2042900" y="99603"/>
                  </a:lnTo>
                  <a:lnTo>
                    <a:pt x="2050974" y="94160"/>
                  </a:lnTo>
                  <a:lnTo>
                    <a:pt x="2056417" y="86086"/>
                  </a:lnTo>
                  <a:lnTo>
                    <a:pt x="2058413" y="76200"/>
                  </a:lnTo>
                  <a:lnTo>
                    <a:pt x="2056417" y="66313"/>
                  </a:lnTo>
                  <a:lnTo>
                    <a:pt x="2050974" y="58239"/>
                  </a:lnTo>
                  <a:lnTo>
                    <a:pt x="2042900" y="52796"/>
                  </a:lnTo>
                  <a:lnTo>
                    <a:pt x="2032962" y="50800"/>
                  </a:lnTo>
                  <a:close/>
                </a:path>
                <a:path w="7446645" h="610234">
                  <a:moveTo>
                    <a:pt x="2134613" y="50800"/>
                  </a:moveTo>
                  <a:lnTo>
                    <a:pt x="2124726" y="52796"/>
                  </a:lnTo>
                  <a:lnTo>
                    <a:pt x="2116652" y="58239"/>
                  </a:lnTo>
                  <a:lnTo>
                    <a:pt x="2111209" y="66313"/>
                  </a:lnTo>
                  <a:lnTo>
                    <a:pt x="2109213" y="76200"/>
                  </a:lnTo>
                  <a:lnTo>
                    <a:pt x="2111209" y="86086"/>
                  </a:lnTo>
                  <a:lnTo>
                    <a:pt x="2116652" y="94160"/>
                  </a:lnTo>
                  <a:lnTo>
                    <a:pt x="2124726" y="99603"/>
                  </a:lnTo>
                  <a:lnTo>
                    <a:pt x="2134664" y="101600"/>
                  </a:lnTo>
                  <a:lnTo>
                    <a:pt x="2144551" y="99603"/>
                  </a:lnTo>
                  <a:lnTo>
                    <a:pt x="2152624" y="94160"/>
                  </a:lnTo>
                  <a:lnTo>
                    <a:pt x="2158068" y="86086"/>
                  </a:lnTo>
                  <a:lnTo>
                    <a:pt x="2160064" y="76200"/>
                  </a:lnTo>
                  <a:lnTo>
                    <a:pt x="2158068" y="66313"/>
                  </a:lnTo>
                  <a:lnTo>
                    <a:pt x="2152624" y="58239"/>
                  </a:lnTo>
                  <a:lnTo>
                    <a:pt x="2144551" y="52796"/>
                  </a:lnTo>
                  <a:lnTo>
                    <a:pt x="2134613" y="50800"/>
                  </a:lnTo>
                  <a:close/>
                </a:path>
                <a:path w="7446645" h="610234">
                  <a:moveTo>
                    <a:pt x="2236264" y="50800"/>
                  </a:moveTo>
                  <a:lnTo>
                    <a:pt x="2226377" y="52796"/>
                  </a:lnTo>
                  <a:lnTo>
                    <a:pt x="2218303" y="58239"/>
                  </a:lnTo>
                  <a:lnTo>
                    <a:pt x="2212860" y="66313"/>
                  </a:lnTo>
                  <a:lnTo>
                    <a:pt x="2210864" y="76200"/>
                  </a:lnTo>
                  <a:lnTo>
                    <a:pt x="2212860" y="86086"/>
                  </a:lnTo>
                  <a:lnTo>
                    <a:pt x="2218303" y="94160"/>
                  </a:lnTo>
                  <a:lnTo>
                    <a:pt x="2226377" y="99603"/>
                  </a:lnTo>
                  <a:lnTo>
                    <a:pt x="2236315" y="101600"/>
                  </a:lnTo>
                  <a:lnTo>
                    <a:pt x="2246202" y="99603"/>
                  </a:lnTo>
                  <a:lnTo>
                    <a:pt x="2254275" y="94160"/>
                  </a:lnTo>
                  <a:lnTo>
                    <a:pt x="2259719" y="86086"/>
                  </a:lnTo>
                  <a:lnTo>
                    <a:pt x="2261715" y="76200"/>
                  </a:lnTo>
                  <a:lnTo>
                    <a:pt x="2259719" y="66313"/>
                  </a:lnTo>
                  <a:lnTo>
                    <a:pt x="2254275" y="58239"/>
                  </a:lnTo>
                  <a:lnTo>
                    <a:pt x="2246202" y="52796"/>
                  </a:lnTo>
                  <a:lnTo>
                    <a:pt x="2236264" y="50800"/>
                  </a:lnTo>
                  <a:close/>
                </a:path>
                <a:path w="7446645" h="610234">
                  <a:moveTo>
                    <a:pt x="2337915" y="50800"/>
                  </a:moveTo>
                  <a:lnTo>
                    <a:pt x="2328028" y="52796"/>
                  </a:lnTo>
                  <a:lnTo>
                    <a:pt x="2319954" y="58239"/>
                  </a:lnTo>
                  <a:lnTo>
                    <a:pt x="2314511" y="66313"/>
                  </a:lnTo>
                  <a:lnTo>
                    <a:pt x="2312515" y="76200"/>
                  </a:lnTo>
                  <a:lnTo>
                    <a:pt x="2314511" y="86086"/>
                  </a:lnTo>
                  <a:lnTo>
                    <a:pt x="2319954" y="94160"/>
                  </a:lnTo>
                  <a:lnTo>
                    <a:pt x="2328028" y="99603"/>
                  </a:lnTo>
                  <a:lnTo>
                    <a:pt x="2337965" y="101600"/>
                  </a:lnTo>
                  <a:lnTo>
                    <a:pt x="2347852" y="99603"/>
                  </a:lnTo>
                  <a:lnTo>
                    <a:pt x="2355926" y="94160"/>
                  </a:lnTo>
                  <a:lnTo>
                    <a:pt x="2361369" y="86086"/>
                  </a:lnTo>
                  <a:lnTo>
                    <a:pt x="2363365" y="76200"/>
                  </a:lnTo>
                  <a:lnTo>
                    <a:pt x="2361369" y="66313"/>
                  </a:lnTo>
                  <a:lnTo>
                    <a:pt x="2355926" y="58239"/>
                  </a:lnTo>
                  <a:lnTo>
                    <a:pt x="2347852" y="52796"/>
                  </a:lnTo>
                  <a:lnTo>
                    <a:pt x="2337915" y="50800"/>
                  </a:lnTo>
                  <a:close/>
                </a:path>
                <a:path w="7446645" h="610234">
                  <a:moveTo>
                    <a:pt x="2439565" y="50800"/>
                  </a:moveTo>
                  <a:lnTo>
                    <a:pt x="2429678" y="52796"/>
                  </a:lnTo>
                  <a:lnTo>
                    <a:pt x="2421605" y="58239"/>
                  </a:lnTo>
                  <a:lnTo>
                    <a:pt x="2416161" y="66313"/>
                  </a:lnTo>
                  <a:lnTo>
                    <a:pt x="2414165" y="76200"/>
                  </a:lnTo>
                  <a:lnTo>
                    <a:pt x="2416161" y="86086"/>
                  </a:lnTo>
                  <a:lnTo>
                    <a:pt x="2421605" y="94160"/>
                  </a:lnTo>
                  <a:lnTo>
                    <a:pt x="2429678" y="99603"/>
                  </a:lnTo>
                  <a:lnTo>
                    <a:pt x="2439616" y="101600"/>
                  </a:lnTo>
                  <a:lnTo>
                    <a:pt x="2449503" y="99603"/>
                  </a:lnTo>
                  <a:lnTo>
                    <a:pt x="2457577" y="94160"/>
                  </a:lnTo>
                  <a:lnTo>
                    <a:pt x="2463020" y="86086"/>
                  </a:lnTo>
                  <a:lnTo>
                    <a:pt x="2465016" y="76200"/>
                  </a:lnTo>
                  <a:lnTo>
                    <a:pt x="2463020" y="66313"/>
                  </a:lnTo>
                  <a:lnTo>
                    <a:pt x="2457577" y="58239"/>
                  </a:lnTo>
                  <a:lnTo>
                    <a:pt x="2449503" y="52796"/>
                  </a:lnTo>
                  <a:lnTo>
                    <a:pt x="2439565" y="50800"/>
                  </a:lnTo>
                  <a:close/>
                </a:path>
                <a:path w="7446645" h="610234">
                  <a:moveTo>
                    <a:pt x="2541216" y="50800"/>
                  </a:moveTo>
                  <a:lnTo>
                    <a:pt x="2531329" y="52796"/>
                  </a:lnTo>
                  <a:lnTo>
                    <a:pt x="2523256" y="58239"/>
                  </a:lnTo>
                  <a:lnTo>
                    <a:pt x="2517812" y="66313"/>
                  </a:lnTo>
                  <a:lnTo>
                    <a:pt x="2515816" y="76200"/>
                  </a:lnTo>
                  <a:lnTo>
                    <a:pt x="2517812" y="86086"/>
                  </a:lnTo>
                  <a:lnTo>
                    <a:pt x="2523256" y="94160"/>
                  </a:lnTo>
                  <a:lnTo>
                    <a:pt x="2531329" y="99603"/>
                  </a:lnTo>
                  <a:lnTo>
                    <a:pt x="2541267" y="101600"/>
                  </a:lnTo>
                  <a:lnTo>
                    <a:pt x="2551154" y="99603"/>
                  </a:lnTo>
                  <a:lnTo>
                    <a:pt x="2559228" y="94160"/>
                  </a:lnTo>
                  <a:lnTo>
                    <a:pt x="2564671" y="86086"/>
                  </a:lnTo>
                  <a:lnTo>
                    <a:pt x="2566667" y="76200"/>
                  </a:lnTo>
                  <a:lnTo>
                    <a:pt x="2564671" y="66313"/>
                  </a:lnTo>
                  <a:lnTo>
                    <a:pt x="2559228" y="58239"/>
                  </a:lnTo>
                  <a:lnTo>
                    <a:pt x="2551154" y="52796"/>
                  </a:lnTo>
                  <a:lnTo>
                    <a:pt x="2541216" y="50800"/>
                  </a:lnTo>
                  <a:close/>
                </a:path>
                <a:path w="7446645" h="610234">
                  <a:moveTo>
                    <a:pt x="2642867" y="50800"/>
                  </a:moveTo>
                  <a:lnTo>
                    <a:pt x="2632980" y="52796"/>
                  </a:lnTo>
                  <a:lnTo>
                    <a:pt x="2624906" y="58239"/>
                  </a:lnTo>
                  <a:lnTo>
                    <a:pt x="2619463" y="66313"/>
                  </a:lnTo>
                  <a:lnTo>
                    <a:pt x="2617467" y="76200"/>
                  </a:lnTo>
                  <a:lnTo>
                    <a:pt x="2619463" y="86086"/>
                  </a:lnTo>
                  <a:lnTo>
                    <a:pt x="2624906" y="94160"/>
                  </a:lnTo>
                  <a:lnTo>
                    <a:pt x="2632980" y="99603"/>
                  </a:lnTo>
                  <a:lnTo>
                    <a:pt x="2642918" y="101600"/>
                  </a:lnTo>
                  <a:lnTo>
                    <a:pt x="2652805" y="99603"/>
                  </a:lnTo>
                  <a:lnTo>
                    <a:pt x="2660878" y="94160"/>
                  </a:lnTo>
                  <a:lnTo>
                    <a:pt x="2666322" y="86086"/>
                  </a:lnTo>
                  <a:lnTo>
                    <a:pt x="2668318" y="76200"/>
                  </a:lnTo>
                  <a:lnTo>
                    <a:pt x="2666322" y="66313"/>
                  </a:lnTo>
                  <a:lnTo>
                    <a:pt x="2660878" y="58239"/>
                  </a:lnTo>
                  <a:lnTo>
                    <a:pt x="2652805" y="52796"/>
                  </a:lnTo>
                  <a:lnTo>
                    <a:pt x="2642867" y="50800"/>
                  </a:lnTo>
                  <a:close/>
                </a:path>
                <a:path w="7446645" h="610234">
                  <a:moveTo>
                    <a:pt x="2744518" y="50800"/>
                  </a:moveTo>
                  <a:lnTo>
                    <a:pt x="2734631" y="52796"/>
                  </a:lnTo>
                  <a:lnTo>
                    <a:pt x="2726557" y="58239"/>
                  </a:lnTo>
                  <a:lnTo>
                    <a:pt x="2721114" y="66313"/>
                  </a:lnTo>
                  <a:lnTo>
                    <a:pt x="2719118" y="76200"/>
                  </a:lnTo>
                  <a:lnTo>
                    <a:pt x="2721114" y="86086"/>
                  </a:lnTo>
                  <a:lnTo>
                    <a:pt x="2726557" y="94160"/>
                  </a:lnTo>
                  <a:lnTo>
                    <a:pt x="2734631" y="99603"/>
                  </a:lnTo>
                  <a:lnTo>
                    <a:pt x="2744569" y="101600"/>
                  </a:lnTo>
                  <a:lnTo>
                    <a:pt x="2754455" y="99603"/>
                  </a:lnTo>
                  <a:lnTo>
                    <a:pt x="2762529" y="94160"/>
                  </a:lnTo>
                  <a:lnTo>
                    <a:pt x="2767972" y="86086"/>
                  </a:lnTo>
                  <a:lnTo>
                    <a:pt x="2769969" y="76200"/>
                  </a:lnTo>
                  <a:lnTo>
                    <a:pt x="2767972" y="66313"/>
                  </a:lnTo>
                  <a:lnTo>
                    <a:pt x="2762529" y="58239"/>
                  </a:lnTo>
                  <a:lnTo>
                    <a:pt x="2754455" y="52796"/>
                  </a:lnTo>
                  <a:lnTo>
                    <a:pt x="2744518" y="50800"/>
                  </a:lnTo>
                  <a:close/>
                </a:path>
                <a:path w="7446645" h="610234">
                  <a:moveTo>
                    <a:pt x="2846169" y="50800"/>
                  </a:moveTo>
                  <a:lnTo>
                    <a:pt x="2836282" y="52796"/>
                  </a:lnTo>
                  <a:lnTo>
                    <a:pt x="2828208" y="58239"/>
                  </a:lnTo>
                  <a:lnTo>
                    <a:pt x="2822765" y="66313"/>
                  </a:lnTo>
                  <a:lnTo>
                    <a:pt x="2820769" y="76200"/>
                  </a:lnTo>
                  <a:lnTo>
                    <a:pt x="2822765" y="86086"/>
                  </a:lnTo>
                  <a:lnTo>
                    <a:pt x="2828208" y="94160"/>
                  </a:lnTo>
                  <a:lnTo>
                    <a:pt x="2836282" y="99603"/>
                  </a:lnTo>
                  <a:lnTo>
                    <a:pt x="2846219" y="101600"/>
                  </a:lnTo>
                  <a:lnTo>
                    <a:pt x="2856106" y="99603"/>
                  </a:lnTo>
                  <a:lnTo>
                    <a:pt x="2864180" y="94160"/>
                  </a:lnTo>
                  <a:lnTo>
                    <a:pt x="2869623" y="86086"/>
                  </a:lnTo>
                  <a:lnTo>
                    <a:pt x="2871619" y="76200"/>
                  </a:lnTo>
                  <a:lnTo>
                    <a:pt x="2869623" y="66313"/>
                  </a:lnTo>
                  <a:lnTo>
                    <a:pt x="2864180" y="58239"/>
                  </a:lnTo>
                  <a:lnTo>
                    <a:pt x="2856106" y="52796"/>
                  </a:lnTo>
                  <a:lnTo>
                    <a:pt x="2846169" y="50800"/>
                  </a:lnTo>
                  <a:close/>
                </a:path>
                <a:path w="7446645" h="610234">
                  <a:moveTo>
                    <a:pt x="2947819" y="50800"/>
                  </a:moveTo>
                  <a:lnTo>
                    <a:pt x="2937932" y="52796"/>
                  </a:lnTo>
                  <a:lnTo>
                    <a:pt x="2929859" y="58239"/>
                  </a:lnTo>
                  <a:lnTo>
                    <a:pt x="2924415" y="66313"/>
                  </a:lnTo>
                  <a:lnTo>
                    <a:pt x="2922419" y="76200"/>
                  </a:lnTo>
                  <a:lnTo>
                    <a:pt x="2924415" y="86086"/>
                  </a:lnTo>
                  <a:lnTo>
                    <a:pt x="2929859" y="94160"/>
                  </a:lnTo>
                  <a:lnTo>
                    <a:pt x="2937932" y="99603"/>
                  </a:lnTo>
                  <a:lnTo>
                    <a:pt x="2947870" y="101600"/>
                  </a:lnTo>
                  <a:lnTo>
                    <a:pt x="2957757" y="99603"/>
                  </a:lnTo>
                  <a:lnTo>
                    <a:pt x="2965830" y="94160"/>
                  </a:lnTo>
                  <a:lnTo>
                    <a:pt x="2971274" y="86086"/>
                  </a:lnTo>
                  <a:lnTo>
                    <a:pt x="2973270" y="76200"/>
                  </a:lnTo>
                  <a:lnTo>
                    <a:pt x="2971274" y="66313"/>
                  </a:lnTo>
                  <a:lnTo>
                    <a:pt x="2965830" y="58239"/>
                  </a:lnTo>
                  <a:lnTo>
                    <a:pt x="2957757" y="52796"/>
                  </a:lnTo>
                  <a:lnTo>
                    <a:pt x="2947819" y="50800"/>
                  </a:lnTo>
                  <a:close/>
                </a:path>
                <a:path w="7446645" h="610234">
                  <a:moveTo>
                    <a:pt x="3049470" y="50800"/>
                  </a:moveTo>
                  <a:lnTo>
                    <a:pt x="3039583" y="52796"/>
                  </a:lnTo>
                  <a:lnTo>
                    <a:pt x="3031510" y="58239"/>
                  </a:lnTo>
                  <a:lnTo>
                    <a:pt x="3026066" y="66313"/>
                  </a:lnTo>
                  <a:lnTo>
                    <a:pt x="3024070" y="76200"/>
                  </a:lnTo>
                  <a:lnTo>
                    <a:pt x="3026066" y="86086"/>
                  </a:lnTo>
                  <a:lnTo>
                    <a:pt x="3031510" y="94160"/>
                  </a:lnTo>
                  <a:lnTo>
                    <a:pt x="3039583" y="99603"/>
                  </a:lnTo>
                  <a:lnTo>
                    <a:pt x="3049521" y="101600"/>
                  </a:lnTo>
                  <a:lnTo>
                    <a:pt x="3059407" y="99603"/>
                  </a:lnTo>
                  <a:lnTo>
                    <a:pt x="3067481" y="94160"/>
                  </a:lnTo>
                  <a:lnTo>
                    <a:pt x="3072925" y="86086"/>
                  </a:lnTo>
                  <a:lnTo>
                    <a:pt x="3074921" y="76200"/>
                  </a:lnTo>
                  <a:lnTo>
                    <a:pt x="3072925" y="66313"/>
                  </a:lnTo>
                  <a:lnTo>
                    <a:pt x="3067481" y="58239"/>
                  </a:lnTo>
                  <a:lnTo>
                    <a:pt x="3059407" y="52796"/>
                  </a:lnTo>
                  <a:lnTo>
                    <a:pt x="3049470" y="50800"/>
                  </a:lnTo>
                  <a:close/>
                </a:path>
                <a:path w="7446645" h="610234">
                  <a:moveTo>
                    <a:pt x="3151121" y="50800"/>
                  </a:moveTo>
                  <a:lnTo>
                    <a:pt x="3141234" y="52796"/>
                  </a:lnTo>
                  <a:lnTo>
                    <a:pt x="3133160" y="58239"/>
                  </a:lnTo>
                  <a:lnTo>
                    <a:pt x="3127717" y="66313"/>
                  </a:lnTo>
                  <a:lnTo>
                    <a:pt x="3125721" y="76200"/>
                  </a:lnTo>
                  <a:lnTo>
                    <a:pt x="3127717" y="86086"/>
                  </a:lnTo>
                  <a:lnTo>
                    <a:pt x="3133160" y="94160"/>
                  </a:lnTo>
                  <a:lnTo>
                    <a:pt x="3141234" y="99603"/>
                  </a:lnTo>
                  <a:lnTo>
                    <a:pt x="3151172" y="101600"/>
                  </a:lnTo>
                  <a:lnTo>
                    <a:pt x="3161058" y="99603"/>
                  </a:lnTo>
                  <a:lnTo>
                    <a:pt x="3169132" y="94160"/>
                  </a:lnTo>
                  <a:lnTo>
                    <a:pt x="3174576" y="86086"/>
                  </a:lnTo>
                  <a:lnTo>
                    <a:pt x="3176572" y="76200"/>
                  </a:lnTo>
                  <a:lnTo>
                    <a:pt x="3174576" y="66313"/>
                  </a:lnTo>
                  <a:lnTo>
                    <a:pt x="3169132" y="58239"/>
                  </a:lnTo>
                  <a:lnTo>
                    <a:pt x="3161058" y="52796"/>
                  </a:lnTo>
                  <a:lnTo>
                    <a:pt x="3151121" y="50800"/>
                  </a:lnTo>
                  <a:close/>
                </a:path>
                <a:path w="7446645" h="610234">
                  <a:moveTo>
                    <a:pt x="3252772" y="50800"/>
                  </a:moveTo>
                  <a:lnTo>
                    <a:pt x="3242885" y="52796"/>
                  </a:lnTo>
                  <a:lnTo>
                    <a:pt x="3234811" y="58239"/>
                  </a:lnTo>
                  <a:lnTo>
                    <a:pt x="3229368" y="66313"/>
                  </a:lnTo>
                  <a:lnTo>
                    <a:pt x="3227372" y="76200"/>
                  </a:lnTo>
                  <a:lnTo>
                    <a:pt x="3229368" y="86086"/>
                  </a:lnTo>
                  <a:lnTo>
                    <a:pt x="3234811" y="94160"/>
                  </a:lnTo>
                  <a:lnTo>
                    <a:pt x="3242885" y="99603"/>
                  </a:lnTo>
                  <a:lnTo>
                    <a:pt x="3252823" y="101600"/>
                  </a:lnTo>
                  <a:lnTo>
                    <a:pt x="3262709" y="99603"/>
                  </a:lnTo>
                  <a:lnTo>
                    <a:pt x="3270783" y="94160"/>
                  </a:lnTo>
                  <a:lnTo>
                    <a:pt x="3276226" y="86086"/>
                  </a:lnTo>
                  <a:lnTo>
                    <a:pt x="3278223" y="76200"/>
                  </a:lnTo>
                  <a:lnTo>
                    <a:pt x="3276226" y="66313"/>
                  </a:lnTo>
                  <a:lnTo>
                    <a:pt x="3270783" y="58239"/>
                  </a:lnTo>
                  <a:lnTo>
                    <a:pt x="3262709" y="52796"/>
                  </a:lnTo>
                  <a:lnTo>
                    <a:pt x="3252772" y="50800"/>
                  </a:lnTo>
                  <a:close/>
                </a:path>
                <a:path w="7446645" h="610234">
                  <a:moveTo>
                    <a:pt x="3354423" y="50800"/>
                  </a:moveTo>
                  <a:lnTo>
                    <a:pt x="3344536" y="52796"/>
                  </a:lnTo>
                  <a:lnTo>
                    <a:pt x="3336462" y="58239"/>
                  </a:lnTo>
                  <a:lnTo>
                    <a:pt x="3331019" y="66313"/>
                  </a:lnTo>
                  <a:lnTo>
                    <a:pt x="3329023" y="76200"/>
                  </a:lnTo>
                  <a:lnTo>
                    <a:pt x="3331019" y="86086"/>
                  </a:lnTo>
                  <a:lnTo>
                    <a:pt x="3336462" y="94160"/>
                  </a:lnTo>
                  <a:lnTo>
                    <a:pt x="3344536" y="99603"/>
                  </a:lnTo>
                  <a:lnTo>
                    <a:pt x="3354473" y="101600"/>
                  </a:lnTo>
                  <a:lnTo>
                    <a:pt x="3364360" y="99603"/>
                  </a:lnTo>
                  <a:lnTo>
                    <a:pt x="3372434" y="94160"/>
                  </a:lnTo>
                  <a:lnTo>
                    <a:pt x="3377877" y="86086"/>
                  </a:lnTo>
                  <a:lnTo>
                    <a:pt x="3379873" y="76200"/>
                  </a:lnTo>
                  <a:lnTo>
                    <a:pt x="3377877" y="66313"/>
                  </a:lnTo>
                  <a:lnTo>
                    <a:pt x="3372434" y="58239"/>
                  </a:lnTo>
                  <a:lnTo>
                    <a:pt x="3364360" y="52796"/>
                  </a:lnTo>
                  <a:lnTo>
                    <a:pt x="3354423" y="50800"/>
                  </a:lnTo>
                  <a:close/>
                </a:path>
                <a:path w="7446645" h="610234">
                  <a:moveTo>
                    <a:pt x="3456073" y="50800"/>
                  </a:moveTo>
                  <a:lnTo>
                    <a:pt x="3446186" y="52796"/>
                  </a:lnTo>
                  <a:lnTo>
                    <a:pt x="3438113" y="58239"/>
                  </a:lnTo>
                  <a:lnTo>
                    <a:pt x="3432669" y="66313"/>
                  </a:lnTo>
                  <a:lnTo>
                    <a:pt x="3430673" y="76200"/>
                  </a:lnTo>
                  <a:lnTo>
                    <a:pt x="3432669" y="86086"/>
                  </a:lnTo>
                  <a:lnTo>
                    <a:pt x="3438113" y="94160"/>
                  </a:lnTo>
                  <a:lnTo>
                    <a:pt x="3446186" y="99603"/>
                  </a:lnTo>
                  <a:lnTo>
                    <a:pt x="3456124" y="101600"/>
                  </a:lnTo>
                  <a:lnTo>
                    <a:pt x="3466011" y="99603"/>
                  </a:lnTo>
                  <a:lnTo>
                    <a:pt x="3474084" y="94160"/>
                  </a:lnTo>
                  <a:lnTo>
                    <a:pt x="3479528" y="86086"/>
                  </a:lnTo>
                  <a:lnTo>
                    <a:pt x="3481524" y="76200"/>
                  </a:lnTo>
                  <a:lnTo>
                    <a:pt x="3479528" y="66313"/>
                  </a:lnTo>
                  <a:lnTo>
                    <a:pt x="3474084" y="58239"/>
                  </a:lnTo>
                  <a:lnTo>
                    <a:pt x="3466011" y="52796"/>
                  </a:lnTo>
                  <a:lnTo>
                    <a:pt x="3456073" y="50800"/>
                  </a:lnTo>
                  <a:close/>
                </a:path>
                <a:path w="7446645" h="610234">
                  <a:moveTo>
                    <a:pt x="3557724" y="50800"/>
                  </a:moveTo>
                  <a:lnTo>
                    <a:pt x="3547837" y="52796"/>
                  </a:lnTo>
                  <a:lnTo>
                    <a:pt x="3539764" y="58239"/>
                  </a:lnTo>
                  <a:lnTo>
                    <a:pt x="3534320" y="66313"/>
                  </a:lnTo>
                  <a:lnTo>
                    <a:pt x="3532324" y="76200"/>
                  </a:lnTo>
                  <a:lnTo>
                    <a:pt x="3534320" y="86086"/>
                  </a:lnTo>
                  <a:lnTo>
                    <a:pt x="3539764" y="94160"/>
                  </a:lnTo>
                  <a:lnTo>
                    <a:pt x="3547837" y="99603"/>
                  </a:lnTo>
                  <a:lnTo>
                    <a:pt x="3557774" y="101600"/>
                  </a:lnTo>
                  <a:lnTo>
                    <a:pt x="3567661" y="99603"/>
                  </a:lnTo>
                  <a:lnTo>
                    <a:pt x="3575734" y="94160"/>
                  </a:lnTo>
                  <a:lnTo>
                    <a:pt x="3581178" y="86086"/>
                  </a:lnTo>
                  <a:lnTo>
                    <a:pt x="3583174" y="76200"/>
                  </a:lnTo>
                  <a:lnTo>
                    <a:pt x="3581178" y="66313"/>
                  </a:lnTo>
                  <a:lnTo>
                    <a:pt x="3575734" y="58239"/>
                  </a:lnTo>
                  <a:lnTo>
                    <a:pt x="3567661" y="52796"/>
                  </a:lnTo>
                  <a:lnTo>
                    <a:pt x="3557724" y="50800"/>
                  </a:lnTo>
                  <a:close/>
                </a:path>
                <a:path w="7446645" h="610234">
                  <a:moveTo>
                    <a:pt x="3659374" y="50800"/>
                  </a:moveTo>
                  <a:lnTo>
                    <a:pt x="3649487" y="52796"/>
                  </a:lnTo>
                  <a:lnTo>
                    <a:pt x="3641414" y="58239"/>
                  </a:lnTo>
                  <a:lnTo>
                    <a:pt x="3635970" y="66313"/>
                  </a:lnTo>
                  <a:lnTo>
                    <a:pt x="3633974" y="76200"/>
                  </a:lnTo>
                  <a:lnTo>
                    <a:pt x="3635970" y="86086"/>
                  </a:lnTo>
                  <a:lnTo>
                    <a:pt x="3641414" y="94160"/>
                  </a:lnTo>
                  <a:lnTo>
                    <a:pt x="3649487" y="99603"/>
                  </a:lnTo>
                  <a:lnTo>
                    <a:pt x="3659424" y="101600"/>
                  </a:lnTo>
                  <a:lnTo>
                    <a:pt x="3669311" y="99603"/>
                  </a:lnTo>
                  <a:lnTo>
                    <a:pt x="3677385" y="94160"/>
                  </a:lnTo>
                  <a:lnTo>
                    <a:pt x="3682828" y="86086"/>
                  </a:lnTo>
                  <a:lnTo>
                    <a:pt x="3684824" y="76200"/>
                  </a:lnTo>
                  <a:lnTo>
                    <a:pt x="3682828" y="66313"/>
                  </a:lnTo>
                  <a:lnTo>
                    <a:pt x="3677385" y="58239"/>
                  </a:lnTo>
                  <a:lnTo>
                    <a:pt x="3669311" y="52796"/>
                  </a:lnTo>
                  <a:lnTo>
                    <a:pt x="3659374" y="50800"/>
                  </a:lnTo>
                  <a:close/>
                </a:path>
                <a:path w="7446645" h="610234">
                  <a:moveTo>
                    <a:pt x="3745899" y="65925"/>
                  </a:moveTo>
                  <a:lnTo>
                    <a:pt x="3736012" y="67921"/>
                  </a:lnTo>
                  <a:lnTo>
                    <a:pt x="3727938" y="73365"/>
                  </a:lnTo>
                  <a:lnTo>
                    <a:pt x="3722495" y="81438"/>
                  </a:lnTo>
                  <a:lnTo>
                    <a:pt x="3720499" y="91376"/>
                  </a:lnTo>
                  <a:lnTo>
                    <a:pt x="3722495" y="101263"/>
                  </a:lnTo>
                  <a:lnTo>
                    <a:pt x="3727938" y="109337"/>
                  </a:lnTo>
                  <a:lnTo>
                    <a:pt x="3736012" y="114780"/>
                  </a:lnTo>
                  <a:lnTo>
                    <a:pt x="3745899" y="116776"/>
                  </a:lnTo>
                  <a:lnTo>
                    <a:pt x="3755786" y="114780"/>
                  </a:lnTo>
                  <a:lnTo>
                    <a:pt x="3763859" y="109337"/>
                  </a:lnTo>
                  <a:lnTo>
                    <a:pt x="3769303" y="101263"/>
                  </a:lnTo>
                  <a:lnTo>
                    <a:pt x="3771299" y="91325"/>
                  </a:lnTo>
                  <a:lnTo>
                    <a:pt x="3769303" y="81438"/>
                  </a:lnTo>
                  <a:lnTo>
                    <a:pt x="3763859" y="73365"/>
                  </a:lnTo>
                  <a:lnTo>
                    <a:pt x="3755786" y="67921"/>
                  </a:lnTo>
                  <a:lnTo>
                    <a:pt x="3745899" y="65925"/>
                  </a:lnTo>
                  <a:close/>
                </a:path>
                <a:path w="7446645" h="610234">
                  <a:moveTo>
                    <a:pt x="3745899" y="167576"/>
                  </a:moveTo>
                  <a:lnTo>
                    <a:pt x="3736012" y="169572"/>
                  </a:lnTo>
                  <a:lnTo>
                    <a:pt x="3727938" y="175015"/>
                  </a:lnTo>
                  <a:lnTo>
                    <a:pt x="3722495" y="183089"/>
                  </a:lnTo>
                  <a:lnTo>
                    <a:pt x="3720499" y="193027"/>
                  </a:lnTo>
                  <a:lnTo>
                    <a:pt x="3722495" y="202914"/>
                  </a:lnTo>
                  <a:lnTo>
                    <a:pt x="3727938" y="210987"/>
                  </a:lnTo>
                  <a:lnTo>
                    <a:pt x="3736012" y="216431"/>
                  </a:lnTo>
                  <a:lnTo>
                    <a:pt x="3745899" y="218427"/>
                  </a:lnTo>
                  <a:lnTo>
                    <a:pt x="3755786" y="216431"/>
                  </a:lnTo>
                  <a:lnTo>
                    <a:pt x="3763859" y="210987"/>
                  </a:lnTo>
                  <a:lnTo>
                    <a:pt x="3769303" y="202914"/>
                  </a:lnTo>
                  <a:lnTo>
                    <a:pt x="3771299" y="192976"/>
                  </a:lnTo>
                  <a:lnTo>
                    <a:pt x="3769303" y="183089"/>
                  </a:lnTo>
                  <a:lnTo>
                    <a:pt x="3763859" y="175015"/>
                  </a:lnTo>
                  <a:lnTo>
                    <a:pt x="3755786" y="169572"/>
                  </a:lnTo>
                  <a:lnTo>
                    <a:pt x="3745899" y="167576"/>
                  </a:lnTo>
                  <a:close/>
                </a:path>
                <a:path w="7446645" h="610234">
                  <a:moveTo>
                    <a:pt x="3745899" y="269227"/>
                  </a:moveTo>
                  <a:lnTo>
                    <a:pt x="3736012" y="271223"/>
                  </a:lnTo>
                  <a:lnTo>
                    <a:pt x="3727938" y="276666"/>
                  </a:lnTo>
                  <a:lnTo>
                    <a:pt x="3722495" y="284740"/>
                  </a:lnTo>
                  <a:lnTo>
                    <a:pt x="3720499" y="294678"/>
                  </a:lnTo>
                  <a:lnTo>
                    <a:pt x="3722495" y="304565"/>
                  </a:lnTo>
                  <a:lnTo>
                    <a:pt x="3727938" y="312638"/>
                  </a:lnTo>
                  <a:lnTo>
                    <a:pt x="3736012" y="318082"/>
                  </a:lnTo>
                  <a:lnTo>
                    <a:pt x="3745899" y="320078"/>
                  </a:lnTo>
                  <a:lnTo>
                    <a:pt x="3755786" y="318082"/>
                  </a:lnTo>
                  <a:lnTo>
                    <a:pt x="3763859" y="312638"/>
                  </a:lnTo>
                  <a:lnTo>
                    <a:pt x="3769303" y="304565"/>
                  </a:lnTo>
                  <a:lnTo>
                    <a:pt x="3771299" y="294627"/>
                  </a:lnTo>
                  <a:lnTo>
                    <a:pt x="3769303" y="284740"/>
                  </a:lnTo>
                  <a:lnTo>
                    <a:pt x="3763859" y="276666"/>
                  </a:lnTo>
                  <a:lnTo>
                    <a:pt x="3755786" y="271223"/>
                  </a:lnTo>
                  <a:lnTo>
                    <a:pt x="3745899" y="269227"/>
                  </a:lnTo>
                  <a:close/>
                </a:path>
                <a:path w="7446645" h="610234">
                  <a:moveTo>
                    <a:pt x="3745899" y="370878"/>
                  </a:moveTo>
                  <a:lnTo>
                    <a:pt x="3736012" y="372874"/>
                  </a:lnTo>
                  <a:lnTo>
                    <a:pt x="3727938" y="378317"/>
                  </a:lnTo>
                  <a:lnTo>
                    <a:pt x="3722495" y="386391"/>
                  </a:lnTo>
                  <a:lnTo>
                    <a:pt x="3720499" y="396328"/>
                  </a:lnTo>
                  <a:lnTo>
                    <a:pt x="3722495" y="406215"/>
                  </a:lnTo>
                  <a:lnTo>
                    <a:pt x="3727938" y="414289"/>
                  </a:lnTo>
                  <a:lnTo>
                    <a:pt x="3736012" y="419732"/>
                  </a:lnTo>
                  <a:lnTo>
                    <a:pt x="3745899" y="421728"/>
                  </a:lnTo>
                  <a:lnTo>
                    <a:pt x="3755786" y="419732"/>
                  </a:lnTo>
                  <a:lnTo>
                    <a:pt x="3763859" y="414289"/>
                  </a:lnTo>
                  <a:lnTo>
                    <a:pt x="3769303" y="406215"/>
                  </a:lnTo>
                  <a:lnTo>
                    <a:pt x="3771299" y="396278"/>
                  </a:lnTo>
                  <a:lnTo>
                    <a:pt x="3769303" y="386391"/>
                  </a:lnTo>
                  <a:lnTo>
                    <a:pt x="3763859" y="378317"/>
                  </a:lnTo>
                  <a:lnTo>
                    <a:pt x="3755786" y="372874"/>
                  </a:lnTo>
                  <a:lnTo>
                    <a:pt x="3745899" y="370878"/>
                  </a:lnTo>
                  <a:close/>
                </a:path>
                <a:path w="7446645" h="610234">
                  <a:moveTo>
                    <a:pt x="3745899" y="472528"/>
                  </a:moveTo>
                  <a:lnTo>
                    <a:pt x="3736012" y="474524"/>
                  </a:lnTo>
                  <a:lnTo>
                    <a:pt x="3727938" y="479968"/>
                  </a:lnTo>
                  <a:lnTo>
                    <a:pt x="3722495" y="488041"/>
                  </a:lnTo>
                  <a:lnTo>
                    <a:pt x="3720499" y="497979"/>
                  </a:lnTo>
                  <a:lnTo>
                    <a:pt x="3722495" y="507866"/>
                  </a:lnTo>
                  <a:lnTo>
                    <a:pt x="3727938" y="515940"/>
                  </a:lnTo>
                  <a:lnTo>
                    <a:pt x="3736012" y="521383"/>
                  </a:lnTo>
                  <a:lnTo>
                    <a:pt x="3745899" y="523379"/>
                  </a:lnTo>
                  <a:lnTo>
                    <a:pt x="3755786" y="521383"/>
                  </a:lnTo>
                  <a:lnTo>
                    <a:pt x="3763859" y="515940"/>
                  </a:lnTo>
                  <a:lnTo>
                    <a:pt x="3769303" y="507866"/>
                  </a:lnTo>
                  <a:lnTo>
                    <a:pt x="3771299" y="497928"/>
                  </a:lnTo>
                  <a:lnTo>
                    <a:pt x="3769303" y="488041"/>
                  </a:lnTo>
                  <a:lnTo>
                    <a:pt x="3763859" y="479968"/>
                  </a:lnTo>
                  <a:lnTo>
                    <a:pt x="3755786" y="474524"/>
                  </a:lnTo>
                  <a:lnTo>
                    <a:pt x="3745899" y="472528"/>
                  </a:lnTo>
                  <a:close/>
                </a:path>
                <a:path w="7446645" h="610234">
                  <a:moveTo>
                    <a:pt x="3761248" y="558830"/>
                  </a:moveTo>
                  <a:lnTo>
                    <a:pt x="3751362" y="560826"/>
                  </a:lnTo>
                  <a:lnTo>
                    <a:pt x="3743288" y="566269"/>
                  </a:lnTo>
                  <a:lnTo>
                    <a:pt x="3737844" y="574343"/>
                  </a:lnTo>
                  <a:lnTo>
                    <a:pt x="3735848" y="584230"/>
                  </a:lnTo>
                  <a:lnTo>
                    <a:pt x="3737844" y="594117"/>
                  </a:lnTo>
                  <a:lnTo>
                    <a:pt x="3743288" y="602191"/>
                  </a:lnTo>
                  <a:lnTo>
                    <a:pt x="3751362" y="607634"/>
                  </a:lnTo>
                  <a:lnTo>
                    <a:pt x="3761299" y="609630"/>
                  </a:lnTo>
                  <a:lnTo>
                    <a:pt x="3771186" y="607634"/>
                  </a:lnTo>
                  <a:lnTo>
                    <a:pt x="3779259" y="602191"/>
                  </a:lnTo>
                  <a:lnTo>
                    <a:pt x="3784703" y="594117"/>
                  </a:lnTo>
                  <a:lnTo>
                    <a:pt x="3786699" y="584230"/>
                  </a:lnTo>
                  <a:lnTo>
                    <a:pt x="3784703" y="574343"/>
                  </a:lnTo>
                  <a:lnTo>
                    <a:pt x="3779259" y="566269"/>
                  </a:lnTo>
                  <a:lnTo>
                    <a:pt x="3771186" y="560826"/>
                  </a:lnTo>
                  <a:lnTo>
                    <a:pt x="3761248" y="558830"/>
                  </a:lnTo>
                  <a:close/>
                </a:path>
                <a:path w="7446645" h="610234">
                  <a:moveTo>
                    <a:pt x="3862899" y="558830"/>
                  </a:moveTo>
                  <a:lnTo>
                    <a:pt x="3853012" y="560826"/>
                  </a:lnTo>
                  <a:lnTo>
                    <a:pt x="3844939" y="566269"/>
                  </a:lnTo>
                  <a:lnTo>
                    <a:pt x="3839495" y="574343"/>
                  </a:lnTo>
                  <a:lnTo>
                    <a:pt x="3837499" y="584230"/>
                  </a:lnTo>
                  <a:lnTo>
                    <a:pt x="3839495" y="594117"/>
                  </a:lnTo>
                  <a:lnTo>
                    <a:pt x="3844939" y="602191"/>
                  </a:lnTo>
                  <a:lnTo>
                    <a:pt x="3853012" y="607634"/>
                  </a:lnTo>
                  <a:lnTo>
                    <a:pt x="3862950" y="609630"/>
                  </a:lnTo>
                  <a:lnTo>
                    <a:pt x="3872837" y="607634"/>
                  </a:lnTo>
                  <a:lnTo>
                    <a:pt x="3880910" y="602191"/>
                  </a:lnTo>
                  <a:lnTo>
                    <a:pt x="3886354" y="594117"/>
                  </a:lnTo>
                  <a:lnTo>
                    <a:pt x="3888350" y="584230"/>
                  </a:lnTo>
                  <a:lnTo>
                    <a:pt x="3886354" y="574343"/>
                  </a:lnTo>
                  <a:lnTo>
                    <a:pt x="3880910" y="566269"/>
                  </a:lnTo>
                  <a:lnTo>
                    <a:pt x="3872837" y="560826"/>
                  </a:lnTo>
                  <a:lnTo>
                    <a:pt x="3862899" y="558830"/>
                  </a:lnTo>
                  <a:close/>
                </a:path>
                <a:path w="7446645" h="610234">
                  <a:moveTo>
                    <a:pt x="3964550" y="558830"/>
                  </a:moveTo>
                  <a:lnTo>
                    <a:pt x="3954663" y="560826"/>
                  </a:lnTo>
                  <a:lnTo>
                    <a:pt x="3946589" y="566269"/>
                  </a:lnTo>
                  <a:lnTo>
                    <a:pt x="3941146" y="574343"/>
                  </a:lnTo>
                  <a:lnTo>
                    <a:pt x="3939150" y="584230"/>
                  </a:lnTo>
                  <a:lnTo>
                    <a:pt x="3941146" y="594117"/>
                  </a:lnTo>
                  <a:lnTo>
                    <a:pt x="3946589" y="602191"/>
                  </a:lnTo>
                  <a:lnTo>
                    <a:pt x="3954663" y="607634"/>
                  </a:lnTo>
                  <a:lnTo>
                    <a:pt x="3964600" y="609630"/>
                  </a:lnTo>
                  <a:lnTo>
                    <a:pt x="3974487" y="607634"/>
                  </a:lnTo>
                  <a:lnTo>
                    <a:pt x="3982561" y="602191"/>
                  </a:lnTo>
                  <a:lnTo>
                    <a:pt x="3988004" y="594117"/>
                  </a:lnTo>
                  <a:lnTo>
                    <a:pt x="3990000" y="584230"/>
                  </a:lnTo>
                  <a:lnTo>
                    <a:pt x="3988004" y="574343"/>
                  </a:lnTo>
                  <a:lnTo>
                    <a:pt x="3982561" y="566269"/>
                  </a:lnTo>
                  <a:lnTo>
                    <a:pt x="3974487" y="560826"/>
                  </a:lnTo>
                  <a:lnTo>
                    <a:pt x="3964550" y="558830"/>
                  </a:lnTo>
                  <a:close/>
                </a:path>
                <a:path w="7446645" h="610234">
                  <a:moveTo>
                    <a:pt x="4066200" y="558830"/>
                  </a:moveTo>
                  <a:lnTo>
                    <a:pt x="4056313" y="560826"/>
                  </a:lnTo>
                  <a:lnTo>
                    <a:pt x="4048240" y="566269"/>
                  </a:lnTo>
                  <a:lnTo>
                    <a:pt x="4042796" y="574343"/>
                  </a:lnTo>
                  <a:lnTo>
                    <a:pt x="4040800" y="584230"/>
                  </a:lnTo>
                  <a:lnTo>
                    <a:pt x="4042796" y="594117"/>
                  </a:lnTo>
                  <a:lnTo>
                    <a:pt x="4048240" y="602191"/>
                  </a:lnTo>
                  <a:lnTo>
                    <a:pt x="4056313" y="607634"/>
                  </a:lnTo>
                  <a:lnTo>
                    <a:pt x="4066251" y="609630"/>
                  </a:lnTo>
                  <a:lnTo>
                    <a:pt x="4076138" y="607634"/>
                  </a:lnTo>
                  <a:lnTo>
                    <a:pt x="4084212" y="602191"/>
                  </a:lnTo>
                  <a:lnTo>
                    <a:pt x="4089655" y="594117"/>
                  </a:lnTo>
                  <a:lnTo>
                    <a:pt x="4091651" y="584230"/>
                  </a:lnTo>
                  <a:lnTo>
                    <a:pt x="4089655" y="574343"/>
                  </a:lnTo>
                  <a:lnTo>
                    <a:pt x="4084212" y="566269"/>
                  </a:lnTo>
                  <a:lnTo>
                    <a:pt x="4076138" y="560826"/>
                  </a:lnTo>
                  <a:lnTo>
                    <a:pt x="4066200" y="558830"/>
                  </a:lnTo>
                  <a:close/>
                </a:path>
                <a:path w="7446645" h="610234">
                  <a:moveTo>
                    <a:pt x="4167851" y="558830"/>
                  </a:moveTo>
                  <a:lnTo>
                    <a:pt x="4157964" y="560826"/>
                  </a:lnTo>
                  <a:lnTo>
                    <a:pt x="4149891" y="566269"/>
                  </a:lnTo>
                  <a:lnTo>
                    <a:pt x="4144447" y="574343"/>
                  </a:lnTo>
                  <a:lnTo>
                    <a:pt x="4142451" y="584230"/>
                  </a:lnTo>
                  <a:lnTo>
                    <a:pt x="4144447" y="594117"/>
                  </a:lnTo>
                  <a:lnTo>
                    <a:pt x="4149891" y="602191"/>
                  </a:lnTo>
                  <a:lnTo>
                    <a:pt x="4157964" y="607634"/>
                  </a:lnTo>
                  <a:lnTo>
                    <a:pt x="4167902" y="609630"/>
                  </a:lnTo>
                  <a:lnTo>
                    <a:pt x="4177789" y="607634"/>
                  </a:lnTo>
                  <a:lnTo>
                    <a:pt x="4185863" y="602191"/>
                  </a:lnTo>
                  <a:lnTo>
                    <a:pt x="4191306" y="594117"/>
                  </a:lnTo>
                  <a:lnTo>
                    <a:pt x="4193302" y="584230"/>
                  </a:lnTo>
                  <a:lnTo>
                    <a:pt x="4191306" y="574343"/>
                  </a:lnTo>
                  <a:lnTo>
                    <a:pt x="4185863" y="566269"/>
                  </a:lnTo>
                  <a:lnTo>
                    <a:pt x="4177789" y="560826"/>
                  </a:lnTo>
                  <a:lnTo>
                    <a:pt x="4167851" y="558830"/>
                  </a:lnTo>
                  <a:close/>
                </a:path>
                <a:path w="7446645" h="610234">
                  <a:moveTo>
                    <a:pt x="4269502" y="558830"/>
                  </a:moveTo>
                  <a:lnTo>
                    <a:pt x="4259616" y="560826"/>
                  </a:lnTo>
                  <a:lnTo>
                    <a:pt x="4251542" y="566269"/>
                  </a:lnTo>
                  <a:lnTo>
                    <a:pt x="4246098" y="574343"/>
                  </a:lnTo>
                  <a:lnTo>
                    <a:pt x="4244102" y="584230"/>
                  </a:lnTo>
                  <a:lnTo>
                    <a:pt x="4246098" y="594117"/>
                  </a:lnTo>
                  <a:lnTo>
                    <a:pt x="4251542" y="602191"/>
                  </a:lnTo>
                  <a:lnTo>
                    <a:pt x="4259616" y="607634"/>
                  </a:lnTo>
                  <a:lnTo>
                    <a:pt x="4269553" y="609630"/>
                  </a:lnTo>
                  <a:lnTo>
                    <a:pt x="4279440" y="607634"/>
                  </a:lnTo>
                  <a:lnTo>
                    <a:pt x="4287513" y="602191"/>
                  </a:lnTo>
                  <a:lnTo>
                    <a:pt x="4292957" y="594117"/>
                  </a:lnTo>
                  <a:lnTo>
                    <a:pt x="4294953" y="584230"/>
                  </a:lnTo>
                  <a:lnTo>
                    <a:pt x="4292957" y="574343"/>
                  </a:lnTo>
                  <a:lnTo>
                    <a:pt x="4287513" y="566269"/>
                  </a:lnTo>
                  <a:lnTo>
                    <a:pt x="4279440" y="560826"/>
                  </a:lnTo>
                  <a:lnTo>
                    <a:pt x="4269502" y="558830"/>
                  </a:lnTo>
                  <a:close/>
                </a:path>
                <a:path w="7446645" h="610234">
                  <a:moveTo>
                    <a:pt x="4371153" y="558830"/>
                  </a:moveTo>
                  <a:lnTo>
                    <a:pt x="4361266" y="560826"/>
                  </a:lnTo>
                  <a:lnTo>
                    <a:pt x="4353193" y="566269"/>
                  </a:lnTo>
                  <a:lnTo>
                    <a:pt x="4347749" y="574343"/>
                  </a:lnTo>
                  <a:lnTo>
                    <a:pt x="4345753" y="584230"/>
                  </a:lnTo>
                  <a:lnTo>
                    <a:pt x="4347749" y="594117"/>
                  </a:lnTo>
                  <a:lnTo>
                    <a:pt x="4353193" y="602191"/>
                  </a:lnTo>
                  <a:lnTo>
                    <a:pt x="4361266" y="607634"/>
                  </a:lnTo>
                  <a:lnTo>
                    <a:pt x="4371205" y="609630"/>
                  </a:lnTo>
                  <a:lnTo>
                    <a:pt x="4381091" y="607634"/>
                  </a:lnTo>
                  <a:lnTo>
                    <a:pt x="4389165" y="602191"/>
                  </a:lnTo>
                  <a:lnTo>
                    <a:pt x="4394609" y="594117"/>
                  </a:lnTo>
                  <a:lnTo>
                    <a:pt x="4396605" y="584230"/>
                  </a:lnTo>
                  <a:lnTo>
                    <a:pt x="4394609" y="574343"/>
                  </a:lnTo>
                  <a:lnTo>
                    <a:pt x="4389165" y="566269"/>
                  </a:lnTo>
                  <a:lnTo>
                    <a:pt x="4381091" y="560826"/>
                  </a:lnTo>
                  <a:lnTo>
                    <a:pt x="4371153" y="558830"/>
                  </a:lnTo>
                  <a:close/>
                </a:path>
                <a:path w="7446645" h="610234">
                  <a:moveTo>
                    <a:pt x="4472805" y="558830"/>
                  </a:moveTo>
                  <a:lnTo>
                    <a:pt x="4462918" y="560826"/>
                  </a:lnTo>
                  <a:lnTo>
                    <a:pt x="4454844" y="566269"/>
                  </a:lnTo>
                  <a:lnTo>
                    <a:pt x="4449401" y="574343"/>
                  </a:lnTo>
                  <a:lnTo>
                    <a:pt x="4447405" y="584230"/>
                  </a:lnTo>
                  <a:lnTo>
                    <a:pt x="4449401" y="594117"/>
                  </a:lnTo>
                  <a:lnTo>
                    <a:pt x="4454844" y="602191"/>
                  </a:lnTo>
                  <a:lnTo>
                    <a:pt x="4462918" y="607634"/>
                  </a:lnTo>
                  <a:lnTo>
                    <a:pt x="4472856" y="609630"/>
                  </a:lnTo>
                  <a:lnTo>
                    <a:pt x="4482742" y="607634"/>
                  </a:lnTo>
                  <a:lnTo>
                    <a:pt x="4490816" y="602191"/>
                  </a:lnTo>
                  <a:lnTo>
                    <a:pt x="4496259" y="594117"/>
                  </a:lnTo>
                  <a:lnTo>
                    <a:pt x="4498256" y="584230"/>
                  </a:lnTo>
                  <a:lnTo>
                    <a:pt x="4496259" y="574343"/>
                  </a:lnTo>
                  <a:lnTo>
                    <a:pt x="4490816" y="566269"/>
                  </a:lnTo>
                  <a:lnTo>
                    <a:pt x="4482742" y="560826"/>
                  </a:lnTo>
                  <a:lnTo>
                    <a:pt x="4472805" y="558830"/>
                  </a:lnTo>
                  <a:close/>
                </a:path>
                <a:path w="7446645" h="610234">
                  <a:moveTo>
                    <a:pt x="4574456" y="558830"/>
                  </a:moveTo>
                  <a:lnTo>
                    <a:pt x="4564569" y="560826"/>
                  </a:lnTo>
                  <a:lnTo>
                    <a:pt x="4556495" y="566269"/>
                  </a:lnTo>
                  <a:lnTo>
                    <a:pt x="4551052" y="574343"/>
                  </a:lnTo>
                  <a:lnTo>
                    <a:pt x="4549056" y="584230"/>
                  </a:lnTo>
                  <a:lnTo>
                    <a:pt x="4551052" y="594117"/>
                  </a:lnTo>
                  <a:lnTo>
                    <a:pt x="4556495" y="602191"/>
                  </a:lnTo>
                  <a:lnTo>
                    <a:pt x="4564569" y="607634"/>
                  </a:lnTo>
                  <a:lnTo>
                    <a:pt x="4574506" y="609630"/>
                  </a:lnTo>
                  <a:lnTo>
                    <a:pt x="4584393" y="607634"/>
                  </a:lnTo>
                  <a:lnTo>
                    <a:pt x="4592467" y="602191"/>
                  </a:lnTo>
                  <a:lnTo>
                    <a:pt x="4597910" y="594117"/>
                  </a:lnTo>
                  <a:lnTo>
                    <a:pt x="4599906" y="584230"/>
                  </a:lnTo>
                  <a:lnTo>
                    <a:pt x="4597910" y="574343"/>
                  </a:lnTo>
                  <a:lnTo>
                    <a:pt x="4592467" y="566269"/>
                  </a:lnTo>
                  <a:lnTo>
                    <a:pt x="4584393" y="560826"/>
                  </a:lnTo>
                  <a:lnTo>
                    <a:pt x="4574456" y="558830"/>
                  </a:lnTo>
                  <a:close/>
                </a:path>
                <a:path w="7446645" h="610234">
                  <a:moveTo>
                    <a:pt x="4676106" y="558830"/>
                  </a:moveTo>
                  <a:lnTo>
                    <a:pt x="4666219" y="560826"/>
                  </a:lnTo>
                  <a:lnTo>
                    <a:pt x="4658146" y="566269"/>
                  </a:lnTo>
                  <a:lnTo>
                    <a:pt x="4652702" y="574343"/>
                  </a:lnTo>
                  <a:lnTo>
                    <a:pt x="4650706" y="584230"/>
                  </a:lnTo>
                  <a:lnTo>
                    <a:pt x="4652702" y="594117"/>
                  </a:lnTo>
                  <a:lnTo>
                    <a:pt x="4658146" y="602191"/>
                  </a:lnTo>
                  <a:lnTo>
                    <a:pt x="4666219" y="607634"/>
                  </a:lnTo>
                  <a:lnTo>
                    <a:pt x="4676157" y="609630"/>
                  </a:lnTo>
                  <a:lnTo>
                    <a:pt x="4686044" y="607634"/>
                  </a:lnTo>
                  <a:lnTo>
                    <a:pt x="4694118" y="602191"/>
                  </a:lnTo>
                  <a:lnTo>
                    <a:pt x="4699561" y="594117"/>
                  </a:lnTo>
                  <a:lnTo>
                    <a:pt x="4701557" y="584230"/>
                  </a:lnTo>
                  <a:lnTo>
                    <a:pt x="4699561" y="574343"/>
                  </a:lnTo>
                  <a:lnTo>
                    <a:pt x="4694118" y="566269"/>
                  </a:lnTo>
                  <a:lnTo>
                    <a:pt x="4686044" y="560826"/>
                  </a:lnTo>
                  <a:lnTo>
                    <a:pt x="4676106" y="558830"/>
                  </a:lnTo>
                  <a:close/>
                </a:path>
                <a:path w="7446645" h="610234">
                  <a:moveTo>
                    <a:pt x="4777757" y="558830"/>
                  </a:moveTo>
                  <a:lnTo>
                    <a:pt x="4767870" y="560826"/>
                  </a:lnTo>
                  <a:lnTo>
                    <a:pt x="4759797" y="566269"/>
                  </a:lnTo>
                  <a:lnTo>
                    <a:pt x="4754353" y="574343"/>
                  </a:lnTo>
                  <a:lnTo>
                    <a:pt x="4752357" y="584230"/>
                  </a:lnTo>
                  <a:lnTo>
                    <a:pt x="4754353" y="594117"/>
                  </a:lnTo>
                  <a:lnTo>
                    <a:pt x="4759797" y="602191"/>
                  </a:lnTo>
                  <a:lnTo>
                    <a:pt x="4767870" y="607634"/>
                  </a:lnTo>
                  <a:lnTo>
                    <a:pt x="4777808" y="609630"/>
                  </a:lnTo>
                  <a:lnTo>
                    <a:pt x="4787695" y="607634"/>
                  </a:lnTo>
                  <a:lnTo>
                    <a:pt x="4795769" y="602191"/>
                  </a:lnTo>
                  <a:lnTo>
                    <a:pt x="4801212" y="594117"/>
                  </a:lnTo>
                  <a:lnTo>
                    <a:pt x="4803208" y="584230"/>
                  </a:lnTo>
                  <a:lnTo>
                    <a:pt x="4801212" y="574343"/>
                  </a:lnTo>
                  <a:lnTo>
                    <a:pt x="4795769" y="566269"/>
                  </a:lnTo>
                  <a:lnTo>
                    <a:pt x="4787695" y="560826"/>
                  </a:lnTo>
                  <a:lnTo>
                    <a:pt x="4777757" y="558830"/>
                  </a:lnTo>
                  <a:close/>
                </a:path>
                <a:path w="7446645" h="610234">
                  <a:moveTo>
                    <a:pt x="4879408" y="558830"/>
                  </a:moveTo>
                  <a:lnTo>
                    <a:pt x="4869521" y="560826"/>
                  </a:lnTo>
                  <a:lnTo>
                    <a:pt x="4861447" y="566269"/>
                  </a:lnTo>
                  <a:lnTo>
                    <a:pt x="4856004" y="574343"/>
                  </a:lnTo>
                  <a:lnTo>
                    <a:pt x="4854008" y="584230"/>
                  </a:lnTo>
                  <a:lnTo>
                    <a:pt x="4856004" y="594117"/>
                  </a:lnTo>
                  <a:lnTo>
                    <a:pt x="4861447" y="602191"/>
                  </a:lnTo>
                  <a:lnTo>
                    <a:pt x="4869521" y="607634"/>
                  </a:lnTo>
                  <a:lnTo>
                    <a:pt x="4879459" y="609630"/>
                  </a:lnTo>
                  <a:lnTo>
                    <a:pt x="4889346" y="607634"/>
                  </a:lnTo>
                  <a:lnTo>
                    <a:pt x="4897420" y="602191"/>
                  </a:lnTo>
                  <a:lnTo>
                    <a:pt x="4902863" y="594117"/>
                  </a:lnTo>
                  <a:lnTo>
                    <a:pt x="4904859" y="584230"/>
                  </a:lnTo>
                  <a:lnTo>
                    <a:pt x="4902863" y="574343"/>
                  </a:lnTo>
                  <a:lnTo>
                    <a:pt x="4897420" y="566269"/>
                  </a:lnTo>
                  <a:lnTo>
                    <a:pt x="4889346" y="560826"/>
                  </a:lnTo>
                  <a:lnTo>
                    <a:pt x="4879408" y="558830"/>
                  </a:lnTo>
                  <a:close/>
                </a:path>
                <a:path w="7446645" h="610234">
                  <a:moveTo>
                    <a:pt x="4981059" y="558830"/>
                  </a:moveTo>
                  <a:lnTo>
                    <a:pt x="4971172" y="560826"/>
                  </a:lnTo>
                  <a:lnTo>
                    <a:pt x="4963099" y="566269"/>
                  </a:lnTo>
                  <a:lnTo>
                    <a:pt x="4957655" y="574343"/>
                  </a:lnTo>
                  <a:lnTo>
                    <a:pt x="4955659" y="584230"/>
                  </a:lnTo>
                  <a:lnTo>
                    <a:pt x="4957655" y="594117"/>
                  </a:lnTo>
                  <a:lnTo>
                    <a:pt x="4963099" y="602191"/>
                  </a:lnTo>
                  <a:lnTo>
                    <a:pt x="4971172" y="607634"/>
                  </a:lnTo>
                  <a:lnTo>
                    <a:pt x="4981110" y="609630"/>
                  </a:lnTo>
                  <a:lnTo>
                    <a:pt x="4990997" y="607634"/>
                  </a:lnTo>
                  <a:lnTo>
                    <a:pt x="4999070" y="602191"/>
                  </a:lnTo>
                  <a:lnTo>
                    <a:pt x="5004514" y="594117"/>
                  </a:lnTo>
                  <a:lnTo>
                    <a:pt x="5006510" y="584230"/>
                  </a:lnTo>
                  <a:lnTo>
                    <a:pt x="5004514" y="574343"/>
                  </a:lnTo>
                  <a:lnTo>
                    <a:pt x="4999070" y="566269"/>
                  </a:lnTo>
                  <a:lnTo>
                    <a:pt x="4990997" y="560826"/>
                  </a:lnTo>
                  <a:lnTo>
                    <a:pt x="4981059" y="558830"/>
                  </a:lnTo>
                  <a:close/>
                </a:path>
                <a:path w="7446645" h="610234">
                  <a:moveTo>
                    <a:pt x="5082710" y="558830"/>
                  </a:moveTo>
                  <a:lnTo>
                    <a:pt x="5072823" y="560826"/>
                  </a:lnTo>
                  <a:lnTo>
                    <a:pt x="5064749" y="566269"/>
                  </a:lnTo>
                  <a:lnTo>
                    <a:pt x="5059306" y="574343"/>
                  </a:lnTo>
                  <a:lnTo>
                    <a:pt x="5057310" y="584230"/>
                  </a:lnTo>
                  <a:lnTo>
                    <a:pt x="5059306" y="594117"/>
                  </a:lnTo>
                  <a:lnTo>
                    <a:pt x="5064749" y="602191"/>
                  </a:lnTo>
                  <a:lnTo>
                    <a:pt x="5072823" y="607634"/>
                  </a:lnTo>
                  <a:lnTo>
                    <a:pt x="5082762" y="609630"/>
                  </a:lnTo>
                  <a:lnTo>
                    <a:pt x="5092648" y="607634"/>
                  </a:lnTo>
                  <a:lnTo>
                    <a:pt x="5100722" y="602191"/>
                  </a:lnTo>
                  <a:lnTo>
                    <a:pt x="5106166" y="594117"/>
                  </a:lnTo>
                  <a:lnTo>
                    <a:pt x="5108162" y="584230"/>
                  </a:lnTo>
                  <a:lnTo>
                    <a:pt x="5106166" y="574343"/>
                  </a:lnTo>
                  <a:lnTo>
                    <a:pt x="5100722" y="566269"/>
                  </a:lnTo>
                  <a:lnTo>
                    <a:pt x="5092648" y="560826"/>
                  </a:lnTo>
                  <a:lnTo>
                    <a:pt x="5082710" y="558830"/>
                  </a:lnTo>
                  <a:close/>
                </a:path>
                <a:path w="7446645" h="610234">
                  <a:moveTo>
                    <a:pt x="5184362" y="558830"/>
                  </a:moveTo>
                  <a:lnTo>
                    <a:pt x="5174475" y="560826"/>
                  </a:lnTo>
                  <a:lnTo>
                    <a:pt x="5166401" y="566269"/>
                  </a:lnTo>
                  <a:lnTo>
                    <a:pt x="5160958" y="574343"/>
                  </a:lnTo>
                  <a:lnTo>
                    <a:pt x="5158962" y="584230"/>
                  </a:lnTo>
                  <a:lnTo>
                    <a:pt x="5160958" y="594117"/>
                  </a:lnTo>
                  <a:lnTo>
                    <a:pt x="5166401" y="602191"/>
                  </a:lnTo>
                  <a:lnTo>
                    <a:pt x="5174475" y="607634"/>
                  </a:lnTo>
                  <a:lnTo>
                    <a:pt x="5184413" y="609630"/>
                  </a:lnTo>
                  <a:lnTo>
                    <a:pt x="5194299" y="607634"/>
                  </a:lnTo>
                  <a:lnTo>
                    <a:pt x="5202373" y="602191"/>
                  </a:lnTo>
                  <a:lnTo>
                    <a:pt x="5207816" y="594117"/>
                  </a:lnTo>
                  <a:lnTo>
                    <a:pt x="5209813" y="584230"/>
                  </a:lnTo>
                  <a:lnTo>
                    <a:pt x="5207816" y="574343"/>
                  </a:lnTo>
                  <a:lnTo>
                    <a:pt x="5202373" y="566269"/>
                  </a:lnTo>
                  <a:lnTo>
                    <a:pt x="5194299" y="560826"/>
                  </a:lnTo>
                  <a:lnTo>
                    <a:pt x="5184362" y="558830"/>
                  </a:lnTo>
                  <a:close/>
                </a:path>
                <a:path w="7446645" h="610234">
                  <a:moveTo>
                    <a:pt x="5286013" y="558830"/>
                  </a:moveTo>
                  <a:lnTo>
                    <a:pt x="5276126" y="560826"/>
                  </a:lnTo>
                  <a:lnTo>
                    <a:pt x="5268052" y="566269"/>
                  </a:lnTo>
                  <a:lnTo>
                    <a:pt x="5262609" y="574343"/>
                  </a:lnTo>
                  <a:lnTo>
                    <a:pt x="5260613" y="584230"/>
                  </a:lnTo>
                  <a:lnTo>
                    <a:pt x="5262609" y="594117"/>
                  </a:lnTo>
                  <a:lnTo>
                    <a:pt x="5268052" y="602191"/>
                  </a:lnTo>
                  <a:lnTo>
                    <a:pt x="5276126" y="607634"/>
                  </a:lnTo>
                  <a:lnTo>
                    <a:pt x="5286063" y="609630"/>
                  </a:lnTo>
                  <a:lnTo>
                    <a:pt x="5295950" y="607634"/>
                  </a:lnTo>
                  <a:lnTo>
                    <a:pt x="5304024" y="602191"/>
                  </a:lnTo>
                  <a:lnTo>
                    <a:pt x="5309467" y="594117"/>
                  </a:lnTo>
                  <a:lnTo>
                    <a:pt x="5311463" y="584230"/>
                  </a:lnTo>
                  <a:lnTo>
                    <a:pt x="5309467" y="574343"/>
                  </a:lnTo>
                  <a:lnTo>
                    <a:pt x="5304024" y="566269"/>
                  </a:lnTo>
                  <a:lnTo>
                    <a:pt x="5295950" y="560826"/>
                  </a:lnTo>
                  <a:lnTo>
                    <a:pt x="5286013" y="558830"/>
                  </a:lnTo>
                  <a:close/>
                </a:path>
                <a:path w="7446645" h="610234">
                  <a:moveTo>
                    <a:pt x="5387663" y="558830"/>
                  </a:moveTo>
                  <a:lnTo>
                    <a:pt x="5377776" y="560826"/>
                  </a:lnTo>
                  <a:lnTo>
                    <a:pt x="5369703" y="566269"/>
                  </a:lnTo>
                  <a:lnTo>
                    <a:pt x="5364259" y="574343"/>
                  </a:lnTo>
                  <a:lnTo>
                    <a:pt x="5362263" y="584230"/>
                  </a:lnTo>
                  <a:lnTo>
                    <a:pt x="5364259" y="594117"/>
                  </a:lnTo>
                  <a:lnTo>
                    <a:pt x="5369703" y="602191"/>
                  </a:lnTo>
                  <a:lnTo>
                    <a:pt x="5377776" y="607634"/>
                  </a:lnTo>
                  <a:lnTo>
                    <a:pt x="5387714" y="609630"/>
                  </a:lnTo>
                  <a:lnTo>
                    <a:pt x="5397601" y="607634"/>
                  </a:lnTo>
                  <a:lnTo>
                    <a:pt x="5405675" y="602191"/>
                  </a:lnTo>
                  <a:lnTo>
                    <a:pt x="5411118" y="594117"/>
                  </a:lnTo>
                  <a:lnTo>
                    <a:pt x="5413114" y="584230"/>
                  </a:lnTo>
                  <a:lnTo>
                    <a:pt x="5411118" y="574343"/>
                  </a:lnTo>
                  <a:lnTo>
                    <a:pt x="5405675" y="566269"/>
                  </a:lnTo>
                  <a:lnTo>
                    <a:pt x="5397601" y="560826"/>
                  </a:lnTo>
                  <a:lnTo>
                    <a:pt x="5387663" y="558830"/>
                  </a:lnTo>
                  <a:close/>
                </a:path>
                <a:path w="7446645" h="610234">
                  <a:moveTo>
                    <a:pt x="5489314" y="558830"/>
                  </a:moveTo>
                  <a:lnTo>
                    <a:pt x="5479427" y="560826"/>
                  </a:lnTo>
                  <a:lnTo>
                    <a:pt x="5471353" y="566269"/>
                  </a:lnTo>
                  <a:lnTo>
                    <a:pt x="5465910" y="574343"/>
                  </a:lnTo>
                  <a:lnTo>
                    <a:pt x="5463914" y="584230"/>
                  </a:lnTo>
                  <a:lnTo>
                    <a:pt x="5465910" y="594117"/>
                  </a:lnTo>
                  <a:lnTo>
                    <a:pt x="5471353" y="602191"/>
                  </a:lnTo>
                  <a:lnTo>
                    <a:pt x="5479427" y="607634"/>
                  </a:lnTo>
                  <a:lnTo>
                    <a:pt x="5489365" y="609630"/>
                  </a:lnTo>
                  <a:lnTo>
                    <a:pt x="5499252" y="607634"/>
                  </a:lnTo>
                  <a:lnTo>
                    <a:pt x="5507326" y="602191"/>
                  </a:lnTo>
                  <a:lnTo>
                    <a:pt x="5512769" y="594117"/>
                  </a:lnTo>
                  <a:lnTo>
                    <a:pt x="5514765" y="584230"/>
                  </a:lnTo>
                  <a:lnTo>
                    <a:pt x="5512769" y="574343"/>
                  </a:lnTo>
                  <a:lnTo>
                    <a:pt x="5507326" y="566269"/>
                  </a:lnTo>
                  <a:lnTo>
                    <a:pt x="5499252" y="560826"/>
                  </a:lnTo>
                  <a:lnTo>
                    <a:pt x="5489314" y="558830"/>
                  </a:lnTo>
                  <a:close/>
                </a:path>
                <a:path w="7446645" h="610234">
                  <a:moveTo>
                    <a:pt x="5590965" y="558830"/>
                  </a:moveTo>
                  <a:lnTo>
                    <a:pt x="5581078" y="560826"/>
                  </a:lnTo>
                  <a:lnTo>
                    <a:pt x="5573005" y="566269"/>
                  </a:lnTo>
                  <a:lnTo>
                    <a:pt x="5567561" y="574343"/>
                  </a:lnTo>
                  <a:lnTo>
                    <a:pt x="5565565" y="584230"/>
                  </a:lnTo>
                  <a:lnTo>
                    <a:pt x="5567561" y="594117"/>
                  </a:lnTo>
                  <a:lnTo>
                    <a:pt x="5573005" y="602191"/>
                  </a:lnTo>
                  <a:lnTo>
                    <a:pt x="5581078" y="607634"/>
                  </a:lnTo>
                  <a:lnTo>
                    <a:pt x="5591016" y="609630"/>
                  </a:lnTo>
                  <a:lnTo>
                    <a:pt x="5600903" y="607634"/>
                  </a:lnTo>
                  <a:lnTo>
                    <a:pt x="5608976" y="602191"/>
                  </a:lnTo>
                  <a:lnTo>
                    <a:pt x="5614420" y="594117"/>
                  </a:lnTo>
                  <a:lnTo>
                    <a:pt x="5616416" y="584230"/>
                  </a:lnTo>
                  <a:lnTo>
                    <a:pt x="5614420" y="574343"/>
                  </a:lnTo>
                  <a:lnTo>
                    <a:pt x="5608976" y="566269"/>
                  </a:lnTo>
                  <a:lnTo>
                    <a:pt x="5600903" y="560826"/>
                  </a:lnTo>
                  <a:lnTo>
                    <a:pt x="5590965" y="558830"/>
                  </a:lnTo>
                  <a:close/>
                </a:path>
                <a:path w="7446645" h="610234">
                  <a:moveTo>
                    <a:pt x="5692616" y="558830"/>
                  </a:moveTo>
                  <a:lnTo>
                    <a:pt x="5682729" y="560826"/>
                  </a:lnTo>
                  <a:lnTo>
                    <a:pt x="5674656" y="566269"/>
                  </a:lnTo>
                  <a:lnTo>
                    <a:pt x="5669212" y="574343"/>
                  </a:lnTo>
                  <a:lnTo>
                    <a:pt x="5667216" y="584230"/>
                  </a:lnTo>
                  <a:lnTo>
                    <a:pt x="5669212" y="594117"/>
                  </a:lnTo>
                  <a:lnTo>
                    <a:pt x="5674656" y="602191"/>
                  </a:lnTo>
                  <a:lnTo>
                    <a:pt x="5682729" y="607634"/>
                  </a:lnTo>
                  <a:lnTo>
                    <a:pt x="5692668" y="609630"/>
                  </a:lnTo>
                  <a:lnTo>
                    <a:pt x="5702554" y="607634"/>
                  </a:lnTo>
                  <a:lnTo>
                    <a:pt x="5710628" y="602191"/>
                  </a:lnTo>
                  <a:lnTo>
                    <a:pt x="5716072" y="594117"/>
                  </a:lnTo>
                  <a:lnTo>
                    <a:pt x="5718068" y="584230"/>
                  </a:lnTo>
                  <a:lnTo>
                    <a:pt x="5716072" y="574343"/>
                  </a:lnTo>
                  <a:lnTo>
                    <a:pt x="5710628" y="566269"/>
                  </a:lnTo>
                  <a:lnTo>
                    <a:pt x="5702554" y="560826"/>
                  </a:lnTo>
                  <a:lnTo>
                    <a:pt x="5692616" y="558830"/>
                  </a:lnTo>
                  <a:close/>
                </a:path>
                <a:path w="7446645" h="610234">
                  <a:moveTo>
                    <a:pt x="5794268" y="558830"/>
                  </a:moveTo>
                  <a:lnTo>
                    <a:pt x="5784381" y="560826"/>
                  </a:lnTo>
                  <a:lnTo>
                    <a:pt x="5776307" y="566269"/>
                  </a:lnTo>
                  <a:lnTo>
                    <a:pt x="5770864" y="574343"/>
                  </a:lnTo>
                  <a:lnTo>
                    <a:pt x="5768868" y="584230"/>
                  </a:lnTo>
                  <a:lnTo>
                    <a:pt x="5770864" y="594117"/>
                  </a:lnTo>
                  <a:lnTo>
                    <a:pt x="5776307" y="602191"/>
                  </a:lnTo>
                  <a:lnTo>
                    <a:pt x="5784381" y="607634"/>
                  </a:lnTo>
                  <a:lnTo>
                    <a:pt x="5794319" y="609630"/>
                  </a:lnTo>
                  <a:lnTo>
                    <a:pt x="5804205" y="607634"/>
                  </a:lnTo>
                  <a:lnTo>
                    <a:pt x="5812279" y="602191"/>
                  </a:lnTo>
                  <a:lnTo>
                    <a:pt x="5817722" y="594117"/>
                  </a:lnTo>
                  <a:lnTo>
                    <a:pt x="5819719" y="584230"/>
                  </a:lnTo>
                  <a:lnTo>
                    <a:pt x="5817722" y="574343"/>
                  </a:lnTo>
                  <a:lnTo>
                    <a:pt x="5812279" y="566269"/>
                  </a:lnTo>
                  <a:lnTo>
                    <a:pt x="5804205" y="560826"/>
                  </a:lnTo>
                  <a:lnTo>
                    <a:pt x="5794268" y="558830"/>
                  </a:lnTo>
                  <a:close/>
                </a:path>
                <a:path w="7446645" h="610234">
                  <a:moveTo>
                    <a:pt x="5895917" y="558830"/>
                  </a:moveTo>
                  <a:lnTo>
                    <a:pt x="5886031" y="560826"/>
                  </a:lnTo>
                  <a:lnTo>
                    <a:pt x="5877957" y="566269"/>
                  </a:lnTo>
                  <a:lnTo>
                    <a:pt x="5872514" y="574343"/>
                  </a:lnTo>
                  <a:lnTo>
                    <a:pt x="5870517" y="584230"/>
                  </a:lnTo>
                  <a:lnTo>
                    <a:pt x="5872514" y="594117"/>
                  </a:lnTo>
                  <a:lnTo>
                    <a:pt x="5877957" y="602191"/>
                  </a:lnTo>
                  <a:lnTo>
                    <a:pt x="5886031" y="607634"/>
                  </a:lnTo>
                  <a:lnTo>
                    <a:pt x="5895968" y="609630"/>
                  </a:lnTo>
                  <a:lnTo>
                    <a:pt x="5905855" y="607634"/>
                  </a:lnTo>
                  <a:lnTo>
                    <a:pt x="5913929" y="602191"/>
                  </a:lnTo>
                  <a:lnTo>
                    <a:pt x="5919372" y="594117"/>
                  </a:lnTo>
                  <a:lnTo>
                    <a:pt x="5921368" y="584230"/>
                  </a:lnTo>
                  <a:lnTo>
                    <a:pt x="5919372" y="574343"/>
                  </a:lnTo>
                  <a:lnTo>
                    <a:pt x="5913929" y="566269"/>
                  </a:lnTo>
                  <a:lnTo>
                    <a:pt x="5905855" y="560826"/>
                  </a:lnTo>
                  <a:lnTo>
                    <a:pt x="5895917" y="558830"/>
                  </a:lnTo>
                  <a:close/>
                </a:path>
                <a:path w="7446645" h="610234">
                  <a:moveTo>
                    <a:pt x="5997568" y="558830"/>
                  </a:moveTo>
                  <a:lnTo>
                    <a:pt x="5987681" y="560826"/>
                  </a:lnTo>
                  <a:lnTo>
                    <a:pt x="5979607" y="566269"/>
                  </a:lnTo>
                  <a:lnTo>
                    <a:pt x="5974164" y="574343"/>
                  </a:lnTo>
                  <a:lnTo>
                    <a:pt x="5972168" y="584230"/>
                  </a:lnTo>
                  <a:lnTo>
                    <a:pt x="5974164" y="594117"/>
                  </a:lnTo>
                  <a:lnTo>
                    <a:pt x="5979607" y="602191"/>
                  </a:lnTo>
                  <a:lnTo>
                    <a:pt x="5987681" y="607634"/>
                  </a:lnTo>
                  <a:lnTo>
                    <a:pt x="5997619" y="609630"/>
                  </a:lnTo>
                  <a:lnTo>
                    <a:pt x="6007506" y="607634"/>
                  </a:lnTo>
                  <a:lnTo>
                    <a:pt x="6015580" y="602191"/>
                  </a:lnTo>
                  <a:lnTo>
                    <a:pt x="6021023" y="594117"/>
                  </a:lnTo>
                  <a:lnTo>
                    <a:pt x="6023019" y="584230"/>
                  </a:lnTo>
                  <a:lnTo>
                    <a:pt x="6021023" y="574343"/>
                  </a:lnTo>
                  <a:lnTo>
                    <a:pt x="6015580" y="566269"/>
                  </a:lnTo>
                  <a:lnTo>
                    <a:pt x="6007506" y="560826"/>
                  </a:lnTo>
                  <a:lnTo>
                    <a:pt x="5997568" y="558830"/>
                  </a:lnTo>
                  <a:close/>
                </a:path>
                <a:path w="7446645" h="610234">
                  <a:moveTo>
                    <a:pt x="6099219" y="558830"/>
                  </a:moveTo>
                  <a:lnTo>
                    <a:pt x="6089332" y="560826"/>
                  </a:lnTo>
                  <a:lnTo>
                    <a:pt x="6081259" y="566269"/>
                  </a:lnTo>
                  <a:lnTo>
                    <a:pt x="6075815" y="574343"/>
                  </a:lnTo>
                  <a:lnTo>
                    <a:pt x="6073819" y="584230"/>
                  </a:lnTo>
                  <a:lnTo>
                    <a:pt x="6075815" y="594117"/>
                  </a:lnTo>
                  <a:lnTo>
                    <a:pt x="6081259" y="602191"/>
                  </a:lnTo>
                  <a:lnTo>
                    <a:pt x="6089332" y="607634"/>
                  </a:lnTo>
                  <a:lnTo>
                    <a:pt x="6099270" y="609630"/>
                  </a:lnTo>
                  <a:lnTo>
                    <a:pt x="6109157" y="607634"/>
                  </a:lnTo>
                  <a:lnTo>
                    <a:pt x="6117230" y="602191"/>
                  </a:lnTo>
                  <a:lnTo>
                    <a:pt x="6122674" y="594117"/>
                  </a:lnTo>
                  <a:lnTo>
                    <a:pt x="6124670" y="584230"/>
                  </a:lnTo>
                  <a:lnTo>
                    <a:pt x="6122674" y="574343"/>
                  </a:lnTo>
                  <a:lnTo>
                    <a:pt x="6117230" y="566269"/>
                  </a:lnTo>
                  <a:lnTo>
                    <a:pt x="6109157" y="560826"/>
                  </a:lnTo>
                  <a:lnTo>
                    <a:pt x="6099219" y="558830"/>
                  </a:lnTo>
                  <a:close/>
                </a:path>
                <a:path w="7446645" h="610234">
                  <a:moveTo>
                    <a:pt x="6200870" y="558830"/>
                  </a:moveTo>
                  <a:lnTo>
                    <a:pt x="6190983" y="560826"/>
                  </a:lnTo>
                  <a:lnTo>
                    <a:pt x="6182909" y="566269"/>
                  </a:lnTo>
                  <a:lnTo>
                    <a:pt x="6177466" y="574343"/>
                  </a:lnTo>
                  <a:lnTo>
                    <a:pt x="6175470" y="584230"/>
                  </a:lnTo>
                  <a:lnTo>
                    <a:pt x="6177466" y="594117"/>
                  </a:lnTo>
                  <a:lnTo>
                    <a:pt x="6182909" y="602191"/>
                  </a:lnTo>
                  <a:lnTo>
                    <a:pt x="6190983" y="607634"/>
                  </a:lnTo>
                  <a:lnTo>
                    <a:pt x="6200921" y="609630"/>
                  </a:lnTo>
                  <a:lnTo>
                    <a:pt x="6210808" y="607634"/>
                  </a:lnTo>
                  <a:lnTo>
                    <a:pt x="6218881" y="602191"/>
                  </a:lnTo>
                  <a:lnTo>
                    <a:pt x="6224325" y="594117"/>
                  </a:lnTo>
                  <a:lnTo>
                    <a:pt x="6226321" y="584230"/>
                  </a:lnTo>
                  <a:lnTo>
                    <a:pt x="6224325" y="574343"/>
                  </a:lnTo>
                  <a:lnTo>
                    <a:pt x="6218881" y="566269"/>
                  </a:lnTo>
                  <a:lnTo>
                    <a:pt x="6210808" y="560826"/>
                  </a:lnTo>
                  <a:lnTo>
                    <a:pt x="6200870" y="558830"/>
                  </a:lnTo>
                  <a:close/>
                </a:path>
                <a:path w="7446645" h="610234">
                  <a:moveTo>
                    <a:pt x="6302521" y="558830"/>
                  </a:moveTo>
                  <a:lnTo>
                    <a:pt x="6292634" y="560826"/>
                  </a:lnTo>
                  <a:lnTo>
                    <a:pt x="6284560" y="566269"/>
                  </a:lnTo>
                  <a:lnTo>
                    <a:pt x="6279117" y="574343"/>
                  </a:lnTo>
                  <a:lnTo>
                    <a:pt x="6277121" y="584230"/>
                  </a:lnTo>
                  <a:lnTo>
                    <a:pt x="6279117" y="594117"/>
                  </a:lnTo>
                  <a:lnTo>
                    <a:pt x="6284560" y="602191"/>
                  </a:lnTo>
                  <a:lnTo>
                    <a:pt x="6292634" y="607634"/>
                  </a:lnTo>
                  <a:lnTo>
                    <a:pt x="6302571" y="609630"/>
                  </a:lnTo>
                  <a:lnTo>
                    <a:pt x="6312458" y="607634"/>
                  </a:lnTo>
                  <a:lnTo>
                    <a:pt x="6320532" y="602191"/>
                  </a:lnTo>
                  <a:lnTo>
                    <a:pt x="6325975" y="594117"/>
                  </a:lnTo>
                  <a:lnTo>
                    <a:pt x="6327971" y="584230"/>
                  </a:lnTo>
                  <a:lnTo>
                    <a:pt x="6325975" y="574343"/>
                  </a:lnTo>
                  <a:lnTo>
                    <a:pt x="6320532" y="566269"/>
                  </a:lnTo>
                  <a:lnTo>
                    <a:pt x="6312458" y="560826"/>
                  </a:lnTo>
                  <a:lnTo>
                    <a:pt x="6302521" y="558830"/>
                  </a:lnTo>
                  <a:close/>
                </a:path>
                <a:path w="7446645" h="610234">
                  <a:moveTo>
                    <a:pt x="6404171" y="558830"/>
                  </a:moveTo>
                  <a:lnTo>
                    <a:pt x="6394284" y="560826"/>
                  </a:lnTo>
                  <a:lnTo>
                    <a:pt x="6386211" y="566269"/>
                  </a:lnTo>
                  <a:lnTo>
                    <a:pt x="6380767" y="574343"/>
                  </a:lnTo>
                  <a:lnTo>
                    <a:pt x="6378771" y="584230"/>
                  </a:lnTo>
                  <a:lnTo>
                    <a:pt x="6380767" y="594117"/>
                  </a:lnTo>
                  <a:lnTo>
                    <a:pt x="6386211" y="602191"/>
                  </a:lnTo>
                  <a:lnTo>
                    <a:pt x="6394284" y="607634"/>
                  </a:lnTo>
                  <a:lnTo>
                    <a:pt x="6404222" y="609630"/>
                  </a:lnTo>
                  <a:lnTo>
                    <a:pt x="6414109" y="607634"/>
                  </a:lnTo>
                  <a:lnTo>
                    <a:pt x="6422182" y="602191"/>
                  </a:lnTo>
                  <a:lnTo>
                    <a:pt x="6427626" y="594117"/>
                  </a:lnTo>
                  <a:lnTo>
                    <a:pt x="6429622" y="584230"/>
                  </a:lnTo>
                  <a:lnTo>
                    <a:pt x="6427626" y="574343"/>
                  </a:lnTo>
                  <a:lnTo>
                    <a:pt x="6422182" y="566269"/>
                  </a:lnTo>
                  <a:lnTo>
                    <a:pt x="6414109" y="560826"/>
                  </a:lnTo>
                  <a:lnTo>
                    <a:pt x="6404171" y="558830"/>
                  </a:lnTo>
                  <a:close/>
                </a:path>
                <a:path w="7446645" h="610234">
                  <a:moveTo>
                    <a:pt x="6505821" y="558830"/>
                  </a:moveTo>
                  <a:lnTo>
                    <a:pt x="6495934" y="560826"/>
                  </a:lnTo>
                  <a:lnTo>
                    <a:pt x="6487861" y="566269"/>
                  </a:lnTo>
                  <a:lnTo>
                    <a:pt x="6482417" y="574343"/>
                  </a:lnTo>
                  <a:lnTo>
                    <a:pt x="6480421" y="584230"/>
                  </a:lnTo>
                  <a:lnTo>
                    <a:pt x="6482417" y="594117"/>
                  </a:lnTo>
                  <a:lnTo>
                    <a:pt x="6487861" y="602191"/>
                  </a:lnTo>
                  <a:lnTo>
                    <a:pt x="6495934" y="607634"/>
                  </a:lnTo>
                  <a:lnTo>
                    <a:pt x="6505872" y="609630"/>
                  </a:lnTo>
                  <a:lnTo>
                    <a:pt x="6515759" y="607634"/>
                  </a:lnTo>
                  <a:lnTo>
                    <a:pt x="6523832" y="602191"/>
                  </a:lnTo>
                  <a:lnTo>
                    <a:pt x="6529276" y="594117"/>
                  </a:lnTo>
                  <a:lnTo>
                    <a:pt x="6531272" y="584230"/>
                  </a:lnTo>
                  <a:lnTo>
                    <a:pt x="6529276" y="574343"/>
                  </a:lnTo>
                  <a:lnTo>
                    <a:pt x="6523832" y="566269"/>
                  </a:lnTo>
                  <a:lnTo>
                    <a:pt x="6515759" y="560826"/>
                  </a:lnTo>
                  <a:lnTo>
                    <a:pt x="6505821" y="558830"/>
                  </a:lnTo>
                  <a:close/>
                </a:path>
                <a:path w="7446645" h="610234">
                  <a:moveTo>
                    <a:pt x="6607472" y="558830"/>
                  </a:moveTo>
                  <a:lnTo>
                    <a:pt x="6597585" y="560826"/>
                  </a:lnTo>
                  <a:lnTo>
                    <a:pt x="6589511" y="566269"/>
                  </a:lnTo>
                  <a:lnTo>
                    <a:pt x="6584068" y="574343"/>
                  </a:lnTo>
                  <a:lnTo>
                    <a:pt x="6582072" y="584230"/>
                  </a:lnTo>
                  <a:lnTo>
                    <a:pt x="6584068" y="594117"/>
                  </a:lnTo>
                  <a:lnTo>
                    <a:pt x="6589511" y="602191"/>
                  </a:lnTo>
                  <a:lnTo>
                    <a:pt x="6597585" y="607634"/>
                  </a:lnTo>
                  <a:lnTo>
                    <a:pt x="6607522" y="609630"/>
                  </a:lnTo>
                  <a:lnTo>
                    <a:pt x="6617409" y="607634"/>
                  </a:lnTo>
                  <a:lnTo>
                    <a:pt x="6625483" y="602191"/>
                  </a:lnTo>
                  <a:lnTo>
                    <a:pt x="6630926" y="594117"/>
                  </a:lnTo>
                  <a:lnTo>
                    <a:pt x="6632922" y="584230"/>
                  </a:lnTo>
                  <a:lnTo>
                    <a:pt x="6630926" y="574343"/>
                  </a:lnTo>
                  <a:lnTo>
                    <a:pt x="6625483" y="566269"/>
                  </a:lnTo>
                  <a:lnTo>
                    <a:pt x="6617409" y="560826"/>
                  </a:lnTo>
                  <a:lnTo>
                    <a:pt x="6607472" y="558830"/>
                  </a:lnTo>
                  <a:close/>
                </a:path>
                <a:path w="7446645" h="610234">
                  <a:moveTo>
                    <a:pt x="6709122" y="558830"/>
                  </a:moveTo>
                  <a:lnTo>
                    <a:pt x="6699235" y="560826"/>
                  </a:lnTo>
                  <a:lnTo>
                    <a:pt x="6691162" y="566269"/>
                  </a:lnTo>
                  <a:lnTo>
                    <a:pt x="6685718" y="574343"/>
                  </a:lnTo>
                  <a:lnTo>
                    <a:pt x="6683722" y="584230"/>
                  </a:lnTo>
                  <a:lnTo>
                    <a:pt x="6685718" y="594117"/>
                  </a:lnTo>
                  <a:lnTo>
                    <a:pt x="6691162" y="602191"/>
                  </a:lnTo>
                  <a:lnTo>
                    <a:pt x="6699235" y="607634"/>
                  </a:lnTo>
                  <a:lnTo>
                    <a:pt x="6709173" y="609630"/>
                  </a:lnTo>
                  <a:lnTo>
                    <a:pt x="6719060" y="607634"/>
                  </a:lnTo>
                  <a:lnTo>
                    <a:pt x="6727134" y="602191"/>
                  </a:lnTo>
                  <a:lnTo>
                    <a:pt x="6732577" y="594117"/>
                  </a:lnTo>
                  <a:lnTo>
                    <a:pt x="6734573" y="584230"/>
                  </a:lnTo>
                  <a:lnTo>
                    <a:pt x="6732577" y="574343"/>
                  </a:lnTo>
                  <a:lnTo>
                    <a:pt x="6727134" y="566269"/>
                  </a:lnTo>
                  <a:lnTo>
                    <a:pt x="6719060" y="560826"/>
                  </a:lnTo>
                  <a:lnTo>
                    <a:pt x="6709122" y="558830"/>
                  </a:lnTo>
                  <a:close/>
                </a:path>
                <a:path w="7446645" h="610234">
                  <a:moveTo>
                    <a:pt x="6810773" y="558830"/>
                  </a:moveTo>
                  <a:lnTo>
                    <a:pt x="6800886" y="560826"/>
                  </a:lnTo>
                  <a:lnTo>
                    <a:pt x="6792813" y="566269"/>
                  </a:lnTo>
                  <a:lnTo>
                    <a:pt x="6787369" y="574343"/>
                  </a:lnTo>
                  <a:lnTo>
                    <a:pt x="6785373" y="584230"/>
                  </a:lnTo>
                  <a:lnTo>
                    <a:pt x="6787369" y="594117"/>
                  </a:lnTo>
                  <a:lnTo>
                    <a:pt x="6792813" y="602191"/>
                  </a:lnTo>
                  <a:lnTo>
                    <a:pt x="6800886" y="607634"/>
                  </a:lnTo>
                  <a:lnTo>
                    <a:pt x="6810824" y="609630"/>
                  </a:lnTo>
                  <a:lnTo>
                    <a:pt x="6820711" y="607634"/>
                  </a:lnTo>
                  <a:lnTo>
                    <a:pt x="6828784" y="602191"/>
                  </a:lnTo>
                  <a:lnTo>
                    <a:pt x="6834228" y="594117"/>
                  </a:lnTo>
                  <a:lnTo>
                    <a:pt x="6836224" y="584230"/>
                  </a:lnTo>
                  <a:lnTo>
                    <a:pt x="6834228" y="574343"/>
                  </a:lnTo>
                  <a:lnTo>
                    <a:pt x="6828784" y="566269"/>
                  </a:lnTo>
                  <a:lnTo>
                    <a:pt x="6820711" y="560826"/>
                  </a:lnTo>
                  <a:lnTo>
                    <a:pt x="6810773" y="558830"/>
                  </a:lnTo>
                  <a:close/>
                </a:path>
                <a:path w="7446645" h="610234">
                  <a:moveTo>
                    <a:pt x="6912423" y="558830"/>
                  </a:moveTo>
                  <a:lnTo>
                    <a:pt x="6902536" y="560826"/>
                  </a:lnTo>
                  <a:lnTo>
                    <a:pt x="6894463" y="566269"/>
                  </a:lnTo>
                  <a:lnTo>
                    <a:pt x="6889019" y="574343"/>
                  </a:lnTo>
                  <a:lnTo>
                    <a:pt x="6887023" y="584230"/>
                  </a:lnTo>
                  <a:lnTo>
                    <a:pt x="6889019" y="594117"/>
                  </a:lnTo>
                  <a:lnTo>
                    <a:pt x="6894463" y="602191"/>
                  </a:lnTo>
                  <a:lnTo>
                    <a:pt x="6902536" y="607634"/>
                  </a:lnTo>
                  <a:lnTo>
                    <a:pt x="6912474" y="609630"/>
                  </a:lnTo>
                  <a:lnTo>
                    <a:pt x="6922361" y="607634"/>
                  </a:lnTo>
                  <a:lnTo>
                    <a:pt x="6930434" y="602191"/>
                  </a:lnTo>
                  <a:lnTo>
                    <a:pt x="6935878" y="594117"/>
                  </a:lnTo>
                  <a:lnTo>
                    <a:pt x="6937874" y="584230"/>
                  </a:lnTo>
                  <a:lnTo>
                    <a:pt x="6935878" y="574343"/>
                  </a:lnTo>
                  <a:lnTo>
                    <a:pt x="6930434" y="566269"/>
                  </a:lnTo>
                  <a:lnTo>
                    <a:pt x="6922361" y="560826"/>
                  </a:lnTo>
                  <a:lnTo>
                    <a:pt x="6912423" y="558830"/>
                  </a:lnTo>
                  <a:close/>
                </a:path>
                <a:path w="7446645" h="610234">
                  <a:moveTo>
                    <a:pt x="7014074" y="558830"/>
                  </a:moveTo>
                  <a:lnTo>
                    <a:pt x="7004187" y="560826"/>
                  </a:lnTo>
                  <a:lnTo>
                    <a:pt x="6996113" y="566269"/>
                  </a:lnTo>
                  <a:lnTo>
                    <a:pt x="6990670" y="574343"/>
                  </a:lnTo>
                  <a:lnTo>
                    <a:pt x="6988674" y="584230"/>
                  </a:lnTo>
                  <a:lnTo>
                    <a:pt x="6990670" y="594117"/>
                  </a:lnTo>
                  <a:lnTo>
                    <a:pt x="6996113" y="602191"/>
                  </a:lnTo>
                  <a:lnTo>
                    <a:pt x="7004187" y="607634"/>
                  </a:lnTo>
                  <a:lnTo>
                    <a:pt x="7014124" y="609630"/>
                  </a:lnTo>
                  <a:lnTo>
                    <a:pt x="7024011" y="607634"/>
                  </a:lnTo>
                  <a:lnTo>
                    <a:pt x="7032085" y="602191"/>
                  </a:lnTo>
                  <a:lnTo>
                    <a:pt x="7037528" y="594117"/>
                  </a:lnTo>
                  <a:lnTo>
                    <a:pt x="7039524" y="584230"/>
                  </a:lnTo>
                  <a:lnTo>
                    <a:pt x="7037528" y="574343"/>
                  </a:lnTo>
                  <a:lnTo>
                    <a:pt x="7032085" y="566269"/>
                  </a:lnTo>
                  <a:lnTo>
                    <a:pt x="7024011" y="560826"/>
                  </a:lnTo>
                  <a:lnTo>
                    <a:pt x="7014074" y="558830"/>
                  </a:lnTo>
                  <a:close/>
                </a:path>
                <a:path w="7446645" h="610234">
                  <a:moveTo>
                    <a:pt x="7115724" y="558830"/>
                  </a:moveTo>
                  <a:lnTo>
                    <a:pt x="7105837" y="560826"/>
                  </a:lnTo>
                  <a:lnTo>
                    <a:pt x="7097764" y="566269"/>
                  </a:lnTo>
                  <a:lnTo>
                    <a:pt x="7092320" y="574343"/>
                  </a:lnTo>
                  <a:lnTo>
                    <a:pt x="7090324" y="584230"/>
                  </a:lnTo>
                  <a:lnTo>
                    <a:pt x="7092320" y="594117"/>
                  </a:lnTo>
                  <a:lnTo>
                    <a:pt x="7097764" y="602191"/>
                  </a:lnTo>
                  <a:lnTo>
                    <a:pt x="7105837" y="607634"/>
                  </a:lnTo>
                  <a:lnTo>
                    <a:pt x="7115775" y="609630"/>
                  </a:lnTo>
                  <a:lnTo>
                    <a:pt x="7125662" y="607634"/>
                  </a:lnTo>
                  <a:lnTo>
                    <a:pt x="7133736" y="602191"/>
                  </a:lnTo>
                  <a:lnTo>
                    <a:pt x="7139179" y="594117"/>
                  </a:lnTo>
                  <a:lnTo>
                    <a:pt x="7141175" y="584230"/>
                  </a:lnTo>
                  <a:lnTo>
                    <a:pt x="7139179" y="574343"/>
                  </a:lnTo>
                  <a:lnTo>
                    <a:pt x="7133736" y="566269"/>
                  </a:lnTo>
                  <a:lnTo>
                    <a:pt x="7125662" y="560826"/>
                  </a:lnTo>
                  <a:lnTo>
                    <a:pt x="7115724" y="558830"/>
                  </a:lnTo>
                  <a:close/>
                </a:path>
                <a:path w="7446645" h="610234">
                  <a:moveTo>
                    <a:pt x="7217375" y="558830"/>
                  </a:moveTo>
                  <a:lnTo>
                    <a:pt x="7207488" y="560826"/>
                  </a:lnTo>
                  <a:lnTo>
                    <a:pt x="7199415" y="566269"/>
                  </a:lnTo>
                  <a:lnTo>
                    <a:pt x="7193971" y="574343"/>
                  </a:lnTo>
                  <a:lnTo>
                    <a:pt x="7191975" y="584230"/>
                  </a:lnTo>
                  <a:lnTo>
                    <a:pt x="7193971" y="594117"/>
                  </a:lnTo>
                  <a:lnTo>
                    <a:pt x="7199415" y="602191"/>
                  </a:lnTo>
                  <a:lnTo>
                    <a:pt x="7207488" y="607634"/>
                  </a:lnTo>
                  <a:lnTo>
                    <a:pt x="7217426" y="609630"/>
                  </a:lnTo>
                  <a:lnTo>
                    <a:pt x="7227312" y="607634"/>
                  </a:lnTo>
                  <a:lnTo>
                    <a:pt x="7235386" y="602191"/>
                  </a:lnTo>
                  <a:lnTo>
                    <a:pt x="7240830" y="594117"/>
                  </a:lnTo>
                  <a:lnTo>
                    <a:pt x="7242826" y="584230"/>
                  </a:lnTo>
                  <a:lnTo>
                    <a:pt x="7240830" y="574343"/>
                  </a:lnTo>
                  <a:lnTo>
                    <a:pt x="7235386" y="566269"/>
                  </a:lnTo>
                  <a:lnTo>
                    <a:pt x="7227312" y="560826"/>
                  </a:lnTo>
                  <a:lnTo>
                    <a:pt x="7217375" y="558830"/>
                  </a:lnTo>
                  <a:close/>
                </a:path>
                <a:path w="7446645" h="610234">
                  <a:moveTo>
                    <a:pt x="7319025" y="558830"/>
                  </a:moveTo>
                  <a:lnTo>
                    <a:pt x="7309138" y="560826"/>
                  </a:lnTo>
                  <a:lnTo>
                    <a:pt x="7301065" y="566269"/>
                  </a:lnTo>
                  <a:lnTo>
                    <a:pt x="7295621" y="574343"/>
                  </a:lnTo>
                  <a:lnTo>
                    <a:pt x="7293625" y="584230"/>
                  </a:lnTo>
                  <a:lnTo>
                    <a:pt x="7295621" y="594117"/>
                  </a:lnTo>
                  <a:lnTo>
                    <a:pt x="7301065" y="602191"/>
                  </a:lnTo>
                  <a:lnTo>
                    <a:pt x="7309138" y="607634"/>
                  </a:lnTo>
                  <a:lnTo>
                    <a:pt x="7319077" y="609630"/>
                  </a:lnTo>
                  <a:lnTo>
                    <a:pt x="7328963" y="607634"/>
                  </a:lnTo>
                  <a:lnTo>
                    <a:pt x="7337037" y="602191"/>
                  </a:lnTo>
                  <a:lnTo>
                    <a:pt x="7342481" y="594117"/>
                  </a:lnTo>
                  <a:lnTo>
                    <a:pt x="7344477" y="584230"/>
                  </a:lnTo>
                  <a:lnTo>
                    <a:pt x="7342481" y="574343"/>
                  </a:lnTo>
                  <a:lnTo>
                    <a:pt x="7337037" y="566269"/>
                  </a:lnTo>
                  <a:lnTo>
                    <a:pt x="7328963" y="560826"/>
                  </a:lnTo>
                  <a:lnTo>
                    <a:pt x="7319025" y="558830"/>
                  </a:lnTo>
                  <a:close/>
                </a:path>
                <a:path w="7446645" h="610234">
                  <a:moveTo>
                    <a:pt x="7420679" y="558830"/>
                  </a:moveTo>
                  <a:lnTo>
                    <a:pt x="7410790" y="560826"/>
                  </a:lnTo>
                  <a:lnTo>
                    <a:pt x="7402717" y="566269"/>
                  </a:lnTo>
                  <a:lnTo>
                    <a:pt x="7397275" y="574343"/>
                  </a:lnTo>
                  <a:lnTo>
                    <a:pt x="7395279" y="584230"/>
                  </a:lnTo>
                  <a:lnTo>
                    <a:pt x="7397275" y="594117"/>
                  </a:lnTo>
                  <a:lnTo>
                    <a:pt x="7402717" y="602191"/>
                  </a:lnTo>
                  <a:lnTo>
                    <a:pt x="7410790" y="607634"/>
                  </a:lnTo>
                  <a:lnTo>
                    <a:pt x="7420730" y="609630"/>
                  </a:lnTo>
                  <a:lnTo>
                    <a:pt x="7430614" y="607634"/>
                  </a:lnTo>
                  <a:lnTo>
                    <a:pt x="7438688" y="602191"/>
                  </a:lnTo>
                  <a:lnTo>
                    <a:pt x="7444133" y="594117"/>
                  </a:lnTo>
                  <a:lnTo>
                    <a:pt x="7446130" y="584230"/>
                  </a:lnTo>
                  <a:lnTo>
                    <a:pt x="7444133" y="574343"/>
                  </a:lnTo>
                  <a:lnTo>
                    <a:pt x="7438688" y="566269"/>
                  </a:lnTo>
                  <a:lnTo>
                    <a:pt x="7430614" y="560826"/>
                  </a:lnTo>
                  <a:lnTo>
                    <a:pt x="7420679" y="558830"/>
                  </a:lnTo>
                  <a:close/>
                </a:path>
              </a:pathLst>
            </a:custGeom>
            <a:solidFill>
              <a:srgbClr val="00A3FE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708403" y="6132389"/>
              <a:ext cx="1539240" cy="923925"/>
            </a:xfrm>
            <a:custGeom>
              <a:avLst/>
              <a:gdLst/>
              <a:ahLst/>
              <a:cxnLst/>
              <a:rect l="l" t="t" r="r" b="b"/>
              <a:pathLst>
                <a:path w="1539240" h="923925">
                  <a:moveTo>
                    <a:pt x="1539021" y="0"/>
                  </a:moveTo>
                  <a:lnTo>
                    <a:pt x="0" y="0"/>
                  </a:lnTo>
                  <a:lnTo>
                    <a:pt x="0" y="923330"/>
                  </a:lnTo>
                  <a:lnTo>
                    <a:pt x="1539021" y="923330"/>
                  </a:lnTo>
                  <a:lnTo>
                    <a:pt x="15390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9708403" y="6132389"/>
            <a:ext cx="1539240" cy="4451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1750" rIns="0" bIns="0" rtlCol="0" vert="horz">
            <a:spAutoFit/>
          </a:bodyPr>
          <a:lstStyle/>
          <a:p>
            <a:pPr marL="262890">
              <a:lnSpc>
                <a:spcPct val="100000"/>
              </a:lnSpc>
              <a:spcBef>
                <a:spcPts val="250"/>
              </a:spcBef>
            </a:pPr>
            <a:r>
              <a:rPr dirty="0" sz="2700" spc="-10">
                <a:solidFill>
                  <a:srgbClr val="00A3FE"/>
                </a:solidFill>
                <a:latin typeface="Arial Black"/>
                <a:cs typeface="Arial Black"/>
              </a:rPr>
              <a:t>Model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881012" y="6560311"/>
            <a:ext cx="11938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40">
                <a:solidFill>
                  <a:srgbClr val="00A3FE"/>
                </a:solidFill>
                <a:latin typeface="Arial Black"/>
                <a:cs typeface="Arial Black"/>
              </a:rPr>
              <a:t>Output</a:t>
            </a:r>
            <a:endParaRPr sz="2700">
              <a:latin typeface="Arial Black"/>
              <a:cs typeface="Arial Black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7185" y="3692893"/>
            <a:ext cx="3282615" cy="328261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4406486" y="4429759"/>
            <a:ext cx="1038860" cy="8426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15"/>
              </a:lnSpc>
              <a:spcBef>
                <a:spcPts val="100"/>
              </a:spcBef>
            </a:pPr>
            <a:r>
              <a:rPr dirty="0" sz="2700" spc="-25">
                <a:solidFill>
                  <a:srgbClr val="00A3FE"/>
                </a:solidFill>
                <a:latin typeface="Arial Black"/>
                <a:cs typeface="Arial Black"/>
              </a:rPr>
              <a:t>GPT</a:t>
            </a:r>
            <a:endParaRPr sz="2700">
              <a:latin typeface="Arial Black"/>
              <a:cs typeface="Arial Black"/>
            </a:endParaRPr>
          </a:p>
          <a:p>
            <a:pPr marL="12700">
              <a:lnSpc>
                <a:spcPts val="3215"/>
              </a:lnSpc>
            </a:pPr>
            <a:r>
              <a:rPr dirty="0" sz="2700" spc="-170">
                <a:solidFill>
                  <a:srgbClr val="00A3FE"/>
                </a:solidFill>
                <a:latin typeface="Arial Black"/>
                <a:cs typeface="Arial Black"/>
              </a:rPr>
              <a:t>Model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262771" y="3189223"/>
            <a:ext cx="76835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90">
                <a:solidFill>
                  <a:srgbClr val="FF1675"/>
                </a:solidFill>
                <a:latin typeface="Arial Black"/>
                <a:cs typeface="Arial Black"/>
              </a:rPr>
              <a:t>User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695203" y="3462334"/>
            <a:ext cx="3858260" cy="5080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1750" rIns="0" bIns="0" rtlCol="0" vert="horz">
            <a:spAutoFit/>
          </a:bodyPr>
          <a:lstStyle/>
          <a:p>
            <a:pPr marL="414020">
              <a:lnSpc>
                <a:spcPct val="100000"/>
              </a:lnSpc>
              <a:spcBef>
                <a:spcPts val="250"/>
              </a:spcBef>
            </a:pPr>
            <a:r>
              <a:rPr dirty="0" sz="2700" spc="-95">
                <a:solidFill>
                  <a:srgbClr val="00A3FE"/>
                </a:solidFill>
                <a:latin typeface="Arial Black"/>
                <a:cs typeface="Arial Black"/>
              </a:rPr>
              <a:t>/chat/completions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5"/>
              <a:t>Chat</a:t>
            </a:r>
            <a:r>
              <a:rPr dirty="0" spc="-320"/>
              <a:t> </a:t>
            </a:r>
            <a:r>
              <a:rPr dirty="0" spc="-315"/>
              <a:t>Completions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1529198" y="2660034"/>
            <a:ext cx="4137660" cy="5395595"/>
            <a:chOff x="11529198" y="2660034"/>
            <a:chExt cx="4137660" cy="5395595"/>
          </a:xfrm>
        </p:grpSpPr>
        <p:sp>
          <p:nvSpPr>
            <p:cNvPr id="4" name="object 4" descr=""/>
            <p:cNvSpPr/>
            <p:nvPr/>
          </p:nvSpPr>
          <p:spPr>
            <a:xfrm>
              <a:off x="11529198" y="2888550"/>
              <a:ext cx="4137660" cy="5166995"/>
            </a:xfrm>
            <a:custGeom>
              <a:avLst/>
              <a:gdLst/>
              <a:ahLst/>
              <a:cxnLst/>
              <a:rect l="l" t="t" r="r" b="b"/>
              <a:pathLst>
                <a:path w="4137659" h="5166995">
                  <a:moveTo>
                    <a:pt x="25400" y="4738903"/>
                  </a:moveTo>
                  <a:lnTo>
                    <a:pt x="15513" y="4740899"/>
                  </a:lnTo>
                  <a:lnTo>
                    <a:pt x="7439" y="4746343"/>
                  </a:lnTo>
                  <a:lnTo>
                    <a:pt x="1996" y="4754416"/>
                  </a:lnTo>
                  <a:lnTo>
                    <a:pt x="0" y="4764355"/>
                  </a:lnTo>
                  <a:lnTo>
                    <a:pt x="1996" y="4774241"/>
                  </a:lnTo>
                  <a:lnTo>
                    <a:pt x="7439" y="4782315"/>
                  </a:lnTo>
                  <a:lnTo>
                    <a:pt x="15513" y="4787759"/>
                  </a:lnTo>
                  <a:lnTo>
                    <a:pt x="25400" y="4789755"/>
                  </a:lnTo>
                  <a:lnTo>
                    <a:pt x="35286" y="4787758"/>
                  </a:lnTo>
                  <a:lnTo>
                    <a:pt x="43360" y="4782309"/>
                  </a:lnTo>
                  <a:lnTo>
                    <a:pt x="48803" y="4774219"/>
                  </a:lnTo>
                  <a:lnTo>
                    <a:pt x="50800" y="4764303"/>
                  </a:lnTo>
                  <a:lnTo>
                    <a:pt x="48803" y="4754416"/>
                  </a:lnTo>
                  <a:lnTo>
                    <a:pt x="43360" y="4746343"/>
                  </a:lnTo>
                  <a:lnTo>
                    <a:pt x="35286" y="4740899"/>
                  </a:lnTo>
                  <a:lnTo>
                    <a:pt x="25400" y="4738903"/>
                  </a:lnTo>
                  <a:close/>
                </a:path>
                <a:path w="4137659" h="5166995">
                  <a:moveTo>
                    <a:pt x="25400" y="4637252"/>
                  </a:moveTo>
                  <a:lnTo>
                    <a:pt x="15513" y="4639248"/>
                  </a:lnTo>
                  <a:lnTo>
                    <a:pt x="7439" y="4644692"/>
                  </a:lnTo>
                  <a:lnTo>
                    <a:pt x="1996" y="4652766"/>
                  </a:lnTo>
                  <a:lnTo>
                    <a:pt x="0" y="4662703"/>
                  </a:lnTo>
                  <a:lnTo>
                    <a:pt x="1996" y="4672590"/>
                  </a:lnTo>
                  <a:lnTo>
                    <a:pt x="7439" y="4680664"/>
                  </a:lnTo>
                  <a:lnTo>
                    <a:pt x="15513" y="4686107"/>
                  </a:lnTo>
                  <a:lnTo>
                    <a:pt x="25400" y="4688103"/>
                  </a:lnTo>
                  <a:lnTo>
                    <a:pt x="35286" y="4686106"/>
                  </a:lnTo>
                  <a:lnTo>
                    <a:pt x="43360" y="4680657"/>
                  </a:lnTo>
                  <a:lnTo>
                    <a:pt x="48803" y="4672568"/>
                  </a:lnTo>
                  <a:lnTo>
                    <a:pt x="50800" y="4662652"/>
                  </a:lnTo>
                  <a:lnTo>
                    <a:pt x="48803" y="4652766"/>
                  </a:lnTo>
                  <a:lnTo>
                    <a:pt x="43360" y="4644692"/>
                  </a:lnTo>
                  <a:lnTo>
                    <a:pt x="35286" y="4639248"/>
                  </a:lnTo>
                  <a:lnTo>
                    <a:pt x="25400" y="4637252"/>
                  </a:lnTo>
                  <a:close/>
                </a:path>
                <a:path w="4137659" h="5166995">
                  <a:moveTo>
                    <a:pt x="25400" y="4535601"/>
                  </a:moveTo>
                  <a:lnTo>
                    <a:pt x="15513" y="4537597"/>
                  </a:lnTo>
                  <a:lnTo>
                    <a:pt x="7439" y="4543041"/>
                  </a:lnTo>
                  <a:lnTo>
                    <a:pt x="1996" y="4551115"/>
                  </a:lnTo>
                  <a:lnTo>
                    <a:pt x="0" y="4561052"/>
                  </a:lnTo>
                  <a:lnTo>
                    <a:pt x="1996" y="4570939"/>
                  </a:lnTo>
                  <a:lnTo>
                    <a:pt x="7439" y="4579013"/>
                  </a:lnTo>
                  <a:lnTo>
                    <a:pt x="15513" y="4584456"/>
                  </a:lnTo>
                  <a:lnTo>
                    <a:pt x="25400" y="4586452"/>
                  </a:lnTo>
                  <a:lnTo>
                    <a:pt x="35286" y="4584455"/>
                  </a:lnTo>
                  <a:lnTo>
                    <a:pt x="43360" y="4579006"/>
                  </a:lnTo>
                  <a:lnTo>
                    <a:pt x="48803" y="4570918"/>
                  </a:lnTo>
                  <a:lnTo>
                    <a:pt x="50800" y="4561001"/>
                  </a:lnTo>
                  <a:lnTo>
                    <a:pt x="48803" y="4551115"/>
                  </a:lnTo>
                  <a:lnTo>
                    <a:pt x="43360" y="4543041"/>
                  </a:lnTo>
                  <a:lnTo>
                    <a:pt x="35286" y="4537597"/>
                  </a:lnTo>
                  <a:lnTo>
                    <a:pt x="25400" y="4535601"/>
                  </a:lnTo>
                  <a:close/>
                </a:path>
                <a:path w="4137659" h="5166995">
                  <a:moveTo>
                    <a:pt x="25400" y="4433951"/>
                  </a:moveTo>
                  <a:lnTo>
                    <a:pt x="15513" y="4435947"/>
                  </a:lnTo>
                  <a:lnTo>
                    <a:pt x="7439" y="4441390"/>
                  </a:lnTo>
                  <a:lnTo>
                    <a:pt x="1996" y="4449464"/>
                  </a:lnTo>
                  <a:lnTo>
                    <a:pt x="0" y="4459401"/>
                  </a:lnTo>
                  <a:lnTo>
                    <a:pt x="1996" y="4469288"/>
                  </a:lnTo>
                  <a:lnTo>
                    <a:pt x="7439" y="4477362"/>
                  </a:lnTo>
                  <a:lnTo>
                    <a:pt x="15513" y="4482805"/>
                  </a:lnTo>
                  <a:lnTo>
                    <a:pt x="25400" y="4484801"/>
                  </a:lnTo>
                  <a:lnTo>
                    <a:pt x="35286" y="4482805"/>
                  </a:lnTo>
                  <a:lnTo>
                    <a:pt x="43360" y="4477356"/>
                  </a:lnTo>
                  <a:lnTo>
                    <a:pt x="48803" y="4469267"/>
                  </a:lnTo>
                  <a:lnTo>
                    <a:pt x="50800" y="4459351"/>
                  </a:lnTo>
                  <a:lnTo>
                    <a:pt x="48803" y="4449464"/>
                  </a:lnTo>
                  <a:lnTo>
                    <a:pt x="43360" y="4441390"/>
                  </a:lnTo>
                  <a:lnTo>
                    <a:pt x="35286" y="4435947"/>
                  </a:lnTo>
                  <a:lnTo>
                    <a:pt x="25400" y="4433951"/>
                  </a:lnTo>
                  <a:close/>
                </a:path>
                <a:path w="4137659" h="5166995">
                  <a:moveTo>
                    <a:pt x="25400" y="4332300"/>
                  </a:moveTo>
                  <a:lnTo>
                    <a:pt x="15513" y="4334296"/>
                  </a:lnTo>
                  <a:lnTo>
                    <a:pt x="7439" y="4339739"/>
                  </a:lnTo>
                  <a:lnTo>
                    <a:pt x="1996" y="4347813"/>
                  </a:lnTo>
                  <a:lnTo>
                    <a:pt x="0" y="4357751"/>
                  </a:lnTo>
                  <a:lnTo>
                    <a:pt x="1996" y="4367637"/>
                  </a:lnTo>
                  <a:lnTo>
                    <a:pt x="7439" y="4375711"/>
                  </a:lnTo>
                  <a:lnTo>
                    <a:pt x="15513" y="4381154"/>
                  </a:lnTo>
                  <a:lnTo>
                    <a:pt x="25400" y="4383151"/>
                  </a:lnTo>
                  <a:lnTo>
                    <a:pt x="35286" y="4381154"/>
                  </a:lnTo>
                  <a:lnTo>
                    <a:pt x="43360" y="4375705"/>
                  </a:lnTo>
                  <a:lnTo>
                    <a:pt x="48803" y="4367616"/>
                  </a:lnTo>
                  <a:lnTo>
                    <a:pt x="50800" y="4357700"/>
                  </a:lnTo>
                  <a:lnTo>
                    <a:pt x="48803" y="4347813"/>
                  </a:lnTo>
                  <a:lnTo>
                    <a:pt x="43360" y="4339739"/>
                  </a:lnTo>
                  <a:lnTo>
                    <a:pt x="35286" y="4334296"/>
                  </a:lnTo>
                  <a:lnTo>
                    <a:pt x="25400" y="4332300"/>
                  </a:lnTo>
                  <a:close/>
                </a:path>
                <a:path w="4137659" h="5166995">
                  <a:moveTo>
                    <a:pt x="25400" y="4230649"/>
                  </a:moveTo>
                  <a:lnTo>
                    <a:pt x="15513" y="4232645"/>
                  </a:lnTo>
                  <a:lnTo>
                    <a:pt x="7439" y="4238088"/>
                  </a:lnTo>
                  <a:lnTo>
                    <a:pt x="1996" y="4246162"/>
                  </a:lnTo>
                  <a:lnTo>
                    <a:pt x="0" y="4256100"/>
                  </a:lnTo>
                  <a:lnTo>
                    <a:pt x="1996" y="4265987"/>
                  </a:lnTo>
                  <a:lnTo>
                    <a:pt x="7439" y="4274060"/>
                  </a:lnTo>
                  <a:lnTo>
                    <a:pt x="15513" y="4279504"/>
                  </a:lnTo>
                  <a:lnTo>
                    <a:pt x="25400" y="4281500"/>
                  </a:lnTo>
                  <a:lnTo>
                    <a:pt x="35286" y="4279503"/>
                  </a:lnTo>
                  <a:lnTo>
                    <a:pt x="43360" y="4274054"/>
                  </a:lnTo>
                  <a:lnTo>
                    <a:pt x="48803" y="4265965"/>
                  </a:lnTo>
                  <a:lnTo>
                    <a:pt x="50800" y="4256049"/>
                  </a:lnTo>
                  <a:lnTo>
                    <a:pt x="48803" y="4246162"/>
                  </a:lnTo>
                  <a:lnTo>
                    <a:pt x="43360" y="4238088"/>
                  </a:lnTo>
                  <a:lnTo>
                    <a:pt x="35286" y="4232645"/>
                  </a:lnTo>
                  <a:lnTo>
                    <a:pt x="25400" y="4230649"/>
                  </a:lnTo>
                  <a:close/>
                </a:path>
                <a:path w="4137659" h="5166995">
                  <a:moveTo>
                    <a:pt x="25400" y="4128998"/>
                  </a:moveTo>
                  <a:lnTo>
                    <a:pt x="15513" y="4130994"/>
                  </a:lnTo>
                  <a:lnTo>
                    <a:pt x="7439" y="4136437"/>
                  </a:lnTo>
                  <a:lnTo>
                    <a:pt x="1996" y="4144511"/>
                  </a:lnTo>
                  <a:lnTo>
                    <a:pt x="0" y="4154449"/>
                  </a:lnTo>
                  <a:lnTo>
                    <a:pt x="1996" y="4164335"/>
                  </a:lnTo>
                  <a:lnTo>
                    <a:pt x="7439" y="4172409"/>
                  </a:lnTo>
                  <a:lnTo>
                    <a:pt x="15513" y="4177853"/>
                  </a:lnTo>
                  <a:lnTo>
                    <a:pt x="25400" y="4179849"/>
                  </a:lnTo>
                  <a:lnTo>
                    <a:pt x="35286" y="4177852"/>
                  </a:lnTo>
                  <a:lnTo>
                    <a:pt x="43360" y="4172403"/>
                  </a:lnTo>
                  <a:lnTo>
                    <a:pt x="48803" y="4164314"/>
                  </a:lnTo>
                  <a:lnTo>
                    <a:pt x="50800" y="4154398"/>
                  </a:lnTo>
                  <a:lnTo>
                    <a:pt x="48803" y="4144511"/>
                  </a:lnTo>
                  <a:lnTo>
                    <a:pt x="43360" y="4136437"/>
                  </a:lnTo>
                  <a:lnTo>
                    <a:pt x="35286" y="4130994"/>
                  </a:lnTo>
                  <a:lnTo>
                    <a:pt x="25400" y="4128998"/>
                  </a:lnTo>
                  <a:close/>
                </a:path>
                <a:path w="4137659" h="5166995">
                  <a:moveTo>
                    <a:pt x="25400" y="4027347"/>
                  </a:moveTo>
                  <a:lnTo>
                    <a:pt x="15513" y="4029343"/>
                  </a:lnTo>
                  <a:lnTo>
                    <a:pt x="7439" y="4034787"/>
                  </a:lnTo>
                  <a:lnTo>
                    <a:pt x="1996" y="4042860"/>
                  </a:lnTo>
                  <a:lnTo>
                    <a:pt x="0" y="4052798"/>
                  </a:lnTo>
                  <a:lnTo>
                    <a:pt x="1996" y="4062685"/>
                  </a:lnTo>
                  <a:lnTo>
                    <a:pt x="7439" y="4070758"/>
                  </a:lnTo>
                  <a:lnTo>
                    <a:pt x="15513" y="4076202"/>
                  </a:lnTo>
                  <a:lnTo>
                    <a:pt x="25400" y="4078198"/>
                  </a:lnTo>
                  <a:lnTo>
                    <a:pt x="35286" y="4076201"/>
                  </a:lnTo>
                  <a:lnTo>
                    <a:pt x="43360" y="4070752"/>
                  </a:lnTo>
                  <a:lnTo>
                    <a:pt x="48803" y="4062663"/>
                  </a:lnTo>
                  <a:lnTo>
                    <a:pt x="50800" y="4052747"/>
                  </a:lnTo>
                  <a:lnTo>
                    <a:pt x="48803" y="4042860"/>
                  </a:lnTo>
                  <a:lnTo>
                    <a:pt x="43360" y="4034787"/>
                  </a:lnTo>
                  <a:lnTo>
                    <a:pt x="35286" y="4029343"/>
                  </a:lnTo>
                  <a:lnTo>
                    <a:pt x="25400" y="4027347"/>
                  </a:lnTo>
                  <a:close/>
                </a:path>
                <a:path w="4137659" h="5166995">
                  <a:moveTo>
                    <a:pt x="25400" y="3925697"/>
                  </a:moveTo>
                  <a:lnTo>
                    <a:pt x="15513" y="3927693"/>
                  </a:lnTo>
                  <a:lnTo>
                    <a:pt x="7439" y="3933136"/>
                  </a:lnTo>
                  <a:lnTo>
                    <a:pt x="1996" y="3941210"/>
                  </a:lnTo>
                  <a:lnTo>
                    <a:pt x="0" y="3951147"/>
                  </a:lnTo>
                  <a:lnTo>
                    <a:pt x="1996" y="3961034"/>
                  </a:lnTo>
                  <a:lnTo>
                    <a:pt x="7439" y="3969107"/>
                  </a:lnTo>
                  <a:lnTo>
                    <a:pt x="15513" y="3974551"/>
                  </a:lnTo>
                  <a:lnTo>
                    <a:pt x="25400" y="3976547"/>
                  </a:lnTo>
                  <a:lnTo>
                    <a:pt x="35286" y="3974550"/>
                  </a:lnTo>
                  <a:lnTo>
                    <a:pt x="43360" y="3969101"/>
                  </a:lnTo>
                  <a:lnTo>
                    <a:pt x="48803" y="3961012"/>
                  </a:lnTo>
                  <a:lnTo>
                    <a:pt x="50800" y="3951097"/>
                  </a:lnTo>
                  <a:lnTo>
                    <a:pt x="48803" y="3941210"/>
                  </a:lnTo>
                  <a:lnTo>
                    <a:pt x="43360" y="3933136"/>
                  </a:lnTo>
                  <a:lnTo>
                    <a:pt x="35286" y="3927693"/>
                  </a:lnTo>
                  <a:lnTo>
                    <a:pt x="25400" y="3925697"/>
                  </a:lnTo>
                  <a:close/>
                </a:path>
                <a:path w="4137659" h="5166995">
                  <a:moveTo>
                    <a:pt x="25400" y="3824046"/>
                  </a:moveTo>
                  <a:lnTo>
                    <a:pt x="15513" y="3826042"/>
                  </a:lnTo>
                  <a:lnTo>
                    <a:pt x="7439" y="3831485"/>
                  </a:lnTo>
                  <a:lnTo>
                    <a:pt x="1996" y="3839559"/>
                  </a:lnTo>
                  <a:lnTo>
                    <a:pt x="0" y="3849497"/>
                  </a:lnTo>
                  <a:lnTo>
                    <a:pt x="1996" y="3859383"/>
                  </a:lnTo>
                  <a:lnTo>
                    <a:pt x="7439" y="3867457"/>
                  </a:lnTo>
                  <a:lnTo>
                    <a:pt x="15513" y="3872900"/>
                  </a:lnTo>
                  <a:lnTo>
                    <a:pt x="25400" y="3874897"/>
                  </a:lnTo>
                  <a:lnTo>
                    <a:pt x="35286" y="3872900"/>
                  </a:lnTo>
                  <a:lnTo>
                    <a:pt x="43360" y="3867451"/>
                  </a:lnTo>
                  <a:lnTo>
                    <a:pt x="48803" y="3859362"/>
                  </a:lnTo>
                  <a:lnTo>
                    <a:pt x="50800" y="3849446"/>
                  </a:lnTo>
                  <a:lnTo>
                    <a:pt x="48803" y="3839559"/>
                  </a:lnTo>
                  <a:lnTo>
                    <a:pt x="43360" y="3831485"/>
                  </a:lnTo>
                  <a:lnTo>
                    <a:pt x="35286" y="3826042"/>
                  </a:lnTo>
                  <a:lnTo>
                    <a:pt x="25400" y="3824046"/>
                  </a:lnTo>
                  <a:close/>
                </a:path>
                <a:path w="4137659" h="5166995">
                  <a:moveTo>
                    <a:pt x="25400" y="3722395"/>
                  </a:moveTo>
                  <a:lnTo>
                    <a:pt x="15513" y="3724391"/>
                  </a:lnTo>
                  <a:lnTo>
                    <a:pt x="7439" y="3729834"/>
                  </a:lnTo>
                  <a:lnTo>
                    <a:pt x="1996" y="3737908"/>
                  </a:lnTo>
                  <a:lnTo>
                    <a:pt x="0" y="3747846"/>
                  </a:lnTo>
                  <a:lnTo>
                    <a:pt x="1996" y="3757733"/>
                  </a:lnTo>
                  <a:lnTo>
                    <a:pt x="7439" y="3765806"/>
                  </a:lnTo>
                  <a:lnTo>
                    <a:pt x="15513" y="3771250"/>
                  </a:lnTo>
                  <a:lnTo>
                    <a:pt x="25400" y="3773246"/>
                  </a:lnTo>
                  <a:lnTo>
                    <a:pt x="35286" y="3771249"/>
                  </a:lnTo>
                  <a:lnTo>
                    <a:pt x="43360" y="3765800"/>
                  </a:lnTo>
                  <a:lnTo>
                    <a:pt x="48803" y="3757711"/>
                  </a:lnTo>
                  <a:lnTo>
                    <a:pt x="50800" y="3747795"/>
                  </a:lnTo>
                  <a:lnTo>
                    <a:pt x="48803" y="3737908"/>
                  </a:lnTo>
                  <a:lnTo>
                    <a:pt x="43360" y="3729834"/>
                  </a:lnTo>
                  <a:lnTo>
                    <a:pt x="35286" y="3724391"/>
                  </a:lnTo>
                  <a:lnTo>
                    <a:pt x="25400" y="3722395"/>
                  </a:lnTo>
                  <a:close/>
                </a:path>
                <a:path w="4137659" h="5166995">
                  <a:moveTo>
                    <a:pt x="25400" y="3620744"/>
                  </a:moveTo>
                  <a:lnTo>
                    <a:pt x="15513" y="3622740"/>
                  </a:lnTo>
                  <a:lnTo>
                    <a:pt x="7439" y="3628183"/>
                  </a:lnTo>
                  <a:lnTo>
                    <a:pt x="1996" y="3636257"/>
                  </a:lnTo>
                  <a:lnTo>
                    <a:pt x="0" y="3646195"/>
                  </a:lnTo>
                  <a:lnTo>
                    <a:pt x="1996" y="3656082"/>
                  </a:lnTo>
                  <a:lnTo>
                    <a:pt x="7439" y="3664156"/>
                  </a:lnTo>
                  <a:lnTo>
                    <a:pt x="15513" y="3669599"/>
                  </a:lnTo>
                  <a:lnTo>
                    <a:pt x="25400" y="3671595"/>
                  </a:lnTo>
                  <a:lnTo>
                    <a:pt x="35286" y="3669598"/>
                  </a:lnTo>
                  <a:lnTo>
                    <a:pt x="43360" y="3664149"/>
                  </a:lnTo>
                  <a:lnTo>
                    <a:pt x="48803" y="3656060"/>
                  </a:lnTo>
                  <a:lnTo>
                    <a:pt x="50800" y="3646144"/>
                  </a:lnTo>
                  <a:lnTo>
                    <a:pt x="48803" y="3636257"/>
                  </a:lnTo>
                  <a:lnTo>
                    <a:pt x="43360" y="3628183"/>
                  </a:lnTo>
                  <a:lnTo>
                    <a:pt x="35286" y="3622740"/>
                  </a:lnTo>
                  <a:lnTo>
                    <a:pt x="25400" y="3620744"/>
                  </a:lnTo>
                  <a:close/>
                </a:path>
                <a:path w="4137659" h="5166995">
                  <a:moveTo>
                    <a:pt x="25400" y="3519093"/>
                  </a:moveTo>
                  <a:lnTo>
                    <a:pt x="15513" y="3521089"/>
                  </a:lnTo>
                  <a:lnTo>
                    <a:pt x="7439" y="3526533"/>
                  </a:lnTo>
                  <a:lnTo>
                    <a:pt x="1996" y="3534606"/>
                  </a:lnTo>
                  <a:lnTo>
                    <a:pt x="0" y="3544544"/>
                  </a:lnTo>
                  <a:lnTo>
                    <a:pt x="1996" y="3554431"/>
                  </a:lnTo>
                  <a:lnTo>
                    <a:pt x="7439" y="3562505"/>
                  </a:lnTo>
                  <a:lnTo>
                    <a:pt x="15513" y="3567948"/>
                  </a:lnTo>
                  <a:lnTo>
                    <a:pt x="25400" y="3569944"/>
                  </a:lnTo>
                  <a:lnTo>
                    <a:pt x="35286" y="3567947"/>
                  </a:lnTo>
                  <a:lnTo>
                    <a:pt x="43360" y="3562498"/>
                  </a:lnTo>
                  <a:lnTo>
                    <a:pt x="48803" y="3554410"/>
                  </a:lnTo>
                  <a:lnTo>
                    <a:pt x="50800" y="3544493"/>
                  </a:lnTo>
                  <a:lnTo>
                    <a:pt x="48803" y="3534606"/>
                  </a:lnTo>
                  <a:lnTo>
                    <a:pt x="43360" y="3526533"/>
                  </a:lnTo>
                  <a:lnTo>
                    <a:pt x="35286" y="3521089"/>
                  </a:lnTo>
                  <a:lnTo>
                    <a:pt x="25400" y="3519093"/>
                  </a:lnTo>
                  <a:close/>
                </a:path>
                <a:path w="4137659" h="5166995">
                  <a:moveTo>
                    <a:pt x="25400" y="3417443"/>
                  </a:moveTo>
                  <a:lnTo>
                    <a:pt x="15513" y="3419439"/>
                  </a:lnTo>
                  <a:lnTo>
                    <a:pt x="7439" y="3424882"/>
                  </a:lnTo>
                  <a:lnTo>
                    <a:pt x="1996" y="3432956"/>
                  </a:lnTo>
                  <a:lnTo>
                    <a:pt x="0" y="3442893"/>
                  </a:lnTo>
                  <a:lnTo>
                    <a:pt x="1996" y="3452780"/>
                  </a:lnTo>
                  <a:lnTo>
                    <a:pt x="7439" y="3460854"/>
                  </a:lnTo>
                  <a:lnTo>
                    <a:pt x="15513" y="3466297"/>
                  </a:lnTo>
                  <a:lnTo>
                    <a:pt x="25400" y="3468293"/>
                  </a:lnTo>
                  <a:lnTo>
                    <a:pt x="35286" y="3466297"/>
                  </a:lnTo>
                  <a:lnTo>
                    <a:pt x="43360" y="3460848"/>
                  </a:lnTo>
                  <a:lnTo>
                    <a:pt x="48803" y="3452759"/>
                  </a:lnTo>
                  <a:lnTo>
                    <a:pt x="50800" y="3442843"/>
                  </a:lnTo>
                  <a:lnTo>
                    <a:pt x="48803" y="3432956"/>
                  </a:lnTo>
                  <a:lnTo>
                    <a:pt x="43360" y="3424882"/>
                  </a:lnTo>
                  <a:lnTo>
                    <a:pt x="35286" y="3419439"/>
                  </a:lnTo>
                  <a:lnTo>
                    <a:pt x="25400" y="3417443"/>
                  </a:lnTo>
                  <a:close/>
                </a:path>
                <a:path w="4137659" h="5166995">
                  <a:moveTo>
                    <a:pt x="25400" y="3315792"/>
                  </a:moveTo>
                  <a:lnTo>
                    <a:pt x="15513" y="3317788"/>
                  </a:lnTo>
                  <a:lnTo>
                    <a:pt x="7439" y="3323231"/>
                  </a:lnTo>
                  <a:lnTo>
                    <a:pt x="1996" y="3331305"/>
                  </a:lnTo>
                  <a:lnTo>
                    <a:pt x="0" y="3341243"/>
                  </a:lnTo>
                  <a:lnTo>
                    <a:pt x="1996" y="3351129"/>
                  </a:lnTo>
                  <a:lnTo>
                    <a:pt x="7439" y="3359203"/>
                  </a:lnTo>
                  <a:lnTo>
                    <a:pt x="15513" y="3364646"/>
                  </a:lnTo>
                  <a:lnTo>
                    <a:pt x="25400" y="3366643"/>
                  </a:lnTo>
                  <a:lnTo>
                    <a:pt x="35286" y="3364646"/>
                  </a:lnTo>
                  <a:lnTo>
                    <a:pt x="43360" y="3359197"/>
                  </a:lnTo>
                  <a:lnTo>
                    <a:pt x="48803" y="3351108"/>
                  </a:lnTo>
                  <a:lnTo>
                    <a:pt x="50800" y="3341192"/>
                  </a:lnTo>
                  <a:lnTo>
                    <a:pt x="48803" y="3331305"/>
                  </a:lnTo>
                  <a:lnTo>
                    <a:pt x="43360" y="3323231"/>
                  </a:lnTo>
                  <a:lnTo>
                    <a:pt x="35286" y="3317788"/>
                  </a:lnTo>
                  <a:lnTo>
                    <a:pt x="25400" y="3315792"/>
                  </a:lnTo>
                  <a:close/>
                </a:path>
                <a:path w="4137659" h="5166995">
                  <a:moveTo>
                    <a:pt x="25400" y="3214141"/>
                  </a:moveTo>
                  <a:lnTo>
                    <a:pt x="15513" y="3216137"/>
                  </a:lnTo>
                  <a:lnTo>
                    <a:pt x="7439" y="3221580"/>
                  </a:lnTo>
                  <a:lnTo>
                    <a:pt x="1996" y="3229654"/>
                  </a:lnTo>
                  <a:lnTo>
                    <a:pt x="0" y="3239592"/>
                  </a:lnTo>
                  <a:lnTo>
                    <a:pt x="1996" y="3249479"/>
                  </a:lnTo>
                  <a:lnTo>
                    <a:pt x="7439" y="3257552"/>
                  </a:lnTo>
                  <a:lnTo>
                    <a:pt x="15513" y="3262996"/>
                  </a:lnTo>
                  <a:lnTo>
                    <a:pt x="25400" y="3264992"/>
                  </a:lnTo>
                  <a:lnTo>
                    <a:pt x="35286" y="3262995"/>
                  </a:lnTo>
                  <a:lnTo>
                    <a:pt x="43360" y="3257546"/>
                  </a:lnTo>
                  <a:lnTo>
                    <a:pt x="48803" y="3249457"/>
                  </a:lnTo>
                  <a:lnTo>
                    <a:pt x="50800" y="3239541"/>
                  </a:lnTo>
                  <a:lnTo>
                    <a:pt x="48803" y="3229654"/>
                  </a:lnTo>
                  <a:lnTo>
                    <a:pt x="43360" y="3221580"/>
                  </a:lnTo>
                  <a:lnTo>
                    <a:pt x="35286" y="3216137"/>
                  </a:lnTo>
                  <a:lnTo>
                    <a:pt x="25400" y="3214141"/>
                  </a:lnTo>
                  <a:close/>
                </a:path>
                <a:path w="4137659" h="5166995">
                  <a:moveTo>
                    <a:pt x="25400" y="3112490"/>
                  </a:moveTo>
                  <a:lnTo>
                    <a:pt x="15513" y="3114486"/>
                  </a:lnTo>
                  <a:lnTo>
                    <a:pt x="7439" y="3119930"/>
                  </a:lnTo>
                  <a:lnTo>
                    <a:pt x="1996" y="3128004"/>
                  </a:lnTo>
                  <a:lnTo>
                    <a:pt x="0" y="3137941"/>
                  </a:lnTo>
                  <a:lnTo>
                    <a:pt x="1996" y="3147828"/>
                  </a:lnTo>
                  <a:lnTo>
                    <a:pt x="7439" y="3155902"/>
                  </a:lnTo>
                  <a:lnTo>
                    <a:pt x="15513" y="3161345"/>
                  </a:lnTo>
                  <a:lnTo>
                    <a:pt x="25400" y="3163341"/>
                  </a:lnTo>
                  <a:lnTo>
                    <a:pt x="35286" y="3161344"/>
                  </a:lnTo>
                  <a:lnTo>
                    <a:pt x="43360" y="3155895"/>
                  </a:lnTo>
                  <a:lnTo>
                    <a:pt x="48803" y="3147806"/>
                  </a:lnTo>
                  <a:lnTo>
                    <a:pt x="50800" y="3137890"/>
                  </a:lnTo>
                  <a:lnTo>
                    <a:pt x="48803" y="3128004"/>
                  </a:lnTo>
                  <a:lnTo>
                    <a:pt x="43360" y="3119930"/>
                  </a:lnTo>
                  <a:lnTo>
                    <a:pt x="35286" y="3114486"/>
                  </a:lnTo>
                  <a:lnTo>
                    <a:pt x="25400" y="3112490"/>
                  </a:lnTo>
                  <a:close/>
                </a:path>
                <a:path w="4137659" h="5166995">
                  <a:moveTo>
                    <a:pt x="25400" y="3010839"/>
                  </a:moveTo>
                  <a:lnTo>
                    <a:pt x="15513" y="3012835"/>
                  </a:lnTo>
                  <a:lnTo>
                    <a:pt x="7439" y="3018279"/>
                  </a:lnTo>
                  <a:lnTo>
                    <a:pt x="1996" y="3026353"/>
                  </a:lnTo>
                  <a:lnTo>
                    <a:pt x="0" y="3036290"/>
                  </a:lnTo>
                  <a:lnTo>
                    <a:pt x="1996" y="3046177"/>
                  </a:lnTo>
                  <a:lnTo>
                    <a:pt x="7439" y="3054251"/>
                  </a:lnTo>
                  <a:lnTo>
                    <a:pt x="15513" y="3059694"/>
                  </a:lnTo>
                  <a:lnTo>
                    <a:pt x="25400" y="3061690"/>
                  </a:lnTo>
                  <a:lnTo>
                    <a:pt x="35286" y="3059693"/>
                  </a:lnTo>
                  <a:lnTo>
                    <a:pt x="43360" y="3054244"/>
                  </a:lnTo>
                  <a:lnTo>
                    <a:pt x="48803" y="3046156"/>
                  </a:lnTo>
                  <a:lnTo>
                    <a:pt x="50800" y="3036239"/>
                  </a:lnTo>
                  <a:lnTo>
                    <a:pt x="48803" y="3026353"/>
                  </a:lnTo>
                  <a:lnTo>
                    <a:pt x="43360" y="3018279"/>
                  </a:lnTo>
                  <a:lnTo>
                    <a:pt x="35286" y="3012835"/>
                  </a:lnTo>
                  <a:lnTo>
                    <a:pt x="25400" y="3010839"/>
                  </a:lnTo>
                  <a:close/>
                </a:path>
                <a:path w="4137659" h="5166995">
                  <a:moveTo>
                    <a:pt x="25400" y="2909189"/>
                  </a:moveTo>
                  <a:lnTo>
                    <a:pt x="15513" y="2911185"/>
                  </a:lnTo>
                  <a:lnTo>
                    <a:pt x="7439" y="2916628"/>
                  </a:lnTo>
                  <a:lnTo>
                    <a:pt x="1996" y="2924702"/>
                  </a:lnTo>
                  <a:lnTo>
                    <a:pt x="0" y="2934639"/>
                  </a:lnTo>
                  <a:lnTo>
                    <a:pt x="1996" y="2944526"/>
                  </a:lnTo>
                  <a:lnTo>
                    <a:pt x="7439" y="2952600"/>
                  </a:lnTo>
                  <a:lnTo>
                    <a:pt x="15513" y="2958043"/>
                  </a:lnTo>
                  <a:lnTo>
                    <a:pt x="25400" y="2960039"/>
                  </a:lnTo>
                  <a:lnTo>
                    <a:pt x="35286" y="2958043"/>
                  </a:lnTo>
                  <a:lnTo>
                    <a:pt x="43360" y="2952594"/>
                  </a:lnTo>
                  <a:lnTo>
                    <a:pt x="48803" y="2944505"/>
                  </a:lnTo>
                  <a:lnTo>
                    <a:pt x="50800" y="2934589"/>
                  </a:lnTo>
                  <a:lnTo>
                    <a:pt x="48803" y="2924702"/>
                  </a:lnTo>
                  <a:lnTo>
                    <a:pt x="43360" y="2916628"/>
                  </a:lnTo>
                  <a:lnTo>
                    <a:pt x="35286" y="2911185"/>
                  </a:lnTo>
                  <a:lnTo>
                    <a:pt x="25400" y="2909189"/>
                  </a:lnTo>
                  <a:close/>
                </a:path>
                <a:path w="4137659" h="5166995">
                  <a:moveTo>
                    <a:pt x="25400" y="2807538"/>
                  </a:moveTo>
                  <a:lnTo>
                    <a:pt x="15513" y="2809534"/>
                  </a:lnTo>
                  <a:lnTo>
                    <a:pt x="7439" y="2814978"/>
                  </a:lnTo>
                  <a:lnTo>
                    <a:pt x="1996" y="2823051"/>
                  </a:lnTo>
                  <a:lnTo>
                    <a:pt x="0" y="2832989"/>
                  </a:lnTo>
                  <a:lnTo>
                    <a:pt x="1996" y="2842875"/>
                  </a:lnTo>
                  <a:lnTo>
                    <a:pt x="7439" y="2850949"/>
                  </a:lnTo>
                  <a:lnTo>
                    <a:pt x="15513" y="2856392"/>
                  </a:lnTo>
                  <a:lnTo>
                    <a:pt x="25400" y="2858389"/>
                  </a:lnTo>
                  <a:lnTo>
                    <a:pt x="35286" y="2856392"/>
                  </a:lnTo>
                  <a:lnTo>
                    <a:pt x="43360" y="2850943"/>
                  </a:lnTo>
                  <a:lnTo>
                    <a:pt x="48803" y="2842854"/>
                  </a:lnTo>
                  <a:lnTo>
                    <a:pt x="50800" y="2832938"/>
                  </a:lnTo>
                  <a:lnTo>
                    <a:pt x="48803" y="2823051"/>
                  </a:lnTo>
                  <a:lnTo>
                    <a:pt x="43360" y="2814978"/>
                  </a:lnTo>
                  <a:lnTo>
                    <a:pt x="35286" y="2809534"/>
                  </a:lnTo>
                  <a:lnTo>
                    <a:pt x="25400" y="2807538"/>
                  </a:lnTo>
                  <a:close/>
                </a:path>
                <a:path w="4137659" h="5166995">
                  <a:moveTo>
                    <a:pt x="25400" y="2705887"/>
                  </a:moveTo>
                  <a:lnTo>
                    <a:pt x="15513" y="2707883"/>
                  </a:lnTo>
                  <a:lnTo>
                    <a:pt x="7439" y="2713327"/>
                  </a:lnTo>
                  <a:lnTo>
                    <a:pt x="1996" y="2721400"/>
                  </a:lnTo>
                  <a:lnTo>
                    <a:pt x="0" y="2731338"/>
                  </a:lnTo>
                  <a:lnTo>
                    <a:pt x="1996" y="2741225"/>
                  </a:lnTo>
                  <a:lnTo>
                    <a:pt x="7439" y="2749298"/>
                  </a:lnTo>
                  <a:lnTo>
                    <a:pt x="15513" y="2754742"/>
                  </a:lnTo>
                  <a:lnTo>
                    <a:pt x="25400" y="2756738"/>
                  </a:lnTo>
                  <a:lnTo>
                    <a:pt x="35286" y="2754741"/>
                  </a:lnTo>
                  <a:lnTo>
                    <a:pt x="43360" y="2749292"/>
                  </a:lnTo>
                  <a:lnTo>
                    <a:pt x="48803" y="2741203"/>
                  </a:lnTo>
                  <a:lnTo>
                    <a:pt x="50800" y="2731287"/>
                  </a:lnTo>
                  <a:lnTo>
                    <a:pt x="48803" y="2721400"/>
                  </a:lnTo>
                  <a:lnTo>
                    <a:pt x="43360" y="2713327"/>
                  </a:lnTo>
                  <a:lnTo>
                    <a:pt x="35286" y="2707883"/>
                  </a:lnTo>
                  <a:lnTo>
                    <a:pt x="25400" y="2705887"/>
                  </a:lnTo>
                  <a:close/>
                </a:path>
                <a:path w="4137659" h="5166995">
                  <a:moveTo>
                    <a:pt x="25400" y="2604236"/>
                  </a:moveTo>
                  <a:lnTo>
                    <a:pt x="15513" y="2606232"/>
                  </a:lnTo>
                  <a:lnTo>
                    <a:pt x="7439" y="2611676"/>
                  </a:lnTo>
                  <a:lnTo>
                    <a:pt x="1996" y="2619750"/>
                  </a:lnTo>
                  <a:lnTo>
                    <a:pt x="0" y="2629687"/>
                  </a:lnTo>
                  <a:lnTo>
                    <a:pt x="1996" y="2639574"/>
                  </a:lnTo>
                  <a:lnTo>
                    <a:pt x="7439" y="2647648"/>
                  </a:lnTo>
                  <a:lnTo>
                    <a:pt x="15513" y="2653091"/>
                  </a:lnTo>
                  <a:lnTo>
                    <a:pt x="25400" y="2655087"/>
                  </a:lnTo>
                  <a:lnTo>
                    <a:pt x="35286" y="2653090"/>
                  </a:lnTo>
                  <a:lnTo>
                    <a:pt x="43360" y="2647641"/>
                  </a:lnTo>
                  <a:lnTo>
                    <a:pt x="48803" y="2639552"/>
                  </a:lnTo>
                  <a:lnTo>
                    <a:pt x="50800" y="2629636"/>
                  </a:lnTo>
                  <a:lnTo>
                    <a:pt x="48803" y="2619750"/>
                  </a:lnTo>
                  <a:lnTo>
                    <a:pt x="43360" y="2611676"/>
                  </a:lnTo>
                  <a:lnTo>
                    <a:pt x="35286" y="2606232"/>
                  </a:lnTo>
                  <a:lnTo>
                    <a:pt x="25400" y="2604236"/>
                  </a:lnTo>
                  <a:close/>
                </a:path>
                <a:path w="4137659" h="5166995">
                  <a:moveTo>
                    <a:pt x="25400" y="2502585"/>
                  </a:moveTo>
                  <a:lnTo>
                    <a:pt x="15513" y="2504581"/>
                  </a:lnTo>
                  <a:lnTo>
                    <a:pt x="7439" y="2510025"/>
                  </a:lnTo>
                  <a:lnTo>
                    <a:pt x="1996" y="2518099"/>
                  </a:lnTo>
                  <a:lnTo>
                    <a:pt x="0" y="2528036"/>
                  </a:lnTo>
                  <a:lnTo>
                    <a:pt x="1996" y="2537923"/>
                  </a:lnTo>
                  <a:lnTo>
                    <a:pt x="7439" y="2545997"/>
                  </a:lnTo>
                  <a:lnTo>
                    <a:pt x="15513" y="2551440"/>
                  </a:lnTo>
                  <a:lnTo>
                    <a:pt x="25400" y="2553436"/>
                  </a:lnTo>
                  <a:lnTo>
                    <a:pt x="35286" y="2551439"/>
                  </a:lnTo>
                  <a:lnTo>
                    <a:pt x="43360" y="2545990"/>
                  </a:lnTo>
                  <a:lnTo>
                    <a:pt x="48803" y="2537902"/>
                  </a:lnTo>
                  <a:lnTo>
                    <a:pt x="50800" y="2527985"/>
                  </a:lnTo>
                  <a:lnTo>
                    <a:pt x="48803" y="2518099"/>
                  </a:lnTo>
                  <a:lnTo>
                    <a:pt x="43360" y="2510025"/>
                  </a:lnTo>
                  <a:lnTo>
                    <a:pt x="35286" y="2504581"/>
                  </a:lnTo>
                  <a:lnTo>
                    <a:pt x="25400" y="2502585"/>
                  </a:lnTo>
                  <a:close/>
                </a:path>
                <a:path w="4137659" h="5166995">
                  <a:moveTo>
                    <a:pt x="25400" y="2400935"/>
                  </a:moveTo>
                  <a:lnTo>
                    <a:pt x="15513" y="2402931"/>
                  </a:lnTo>
                  <a:lnTo>
                    <a:pt x="7439" y="2408374"/>
                  </a:lnTo>
                  <a:lnTo>
                    <a:pt x="1996" y="2416448"/>
                  </a:lnTo>
                  <a:lnTo>
                    <a:pt x="0" y="2426385"/>
                  </a:lnTo>
                  <a:lnTo>
                    <a:pt x="1996" y="2436272"/>
                  </a:lnTo>
                  <a:lnTo>
                    <a:pt x="7439" y="2444346"/>
                  </a:lnTo>
                  <a:lnTo>
                    <a:pt x="15513" y="2449789"/>
                  </a:lnTo>
                  <a:lnTo>
                    <a:pt x="25400" y="2451785"/>
                  </a:lnTo>
                  <a:lnTo>
                    <a:pt x="35286" y="2449789"/>
                  </a:lnTo>
                  <a:lnTo>
                    <a:pt x="43360" y="2444340"/>
                  </a:lnTo>
                  <a:lnTo>
                    <a:pt x="48803" y="2436251"/>
                  </a:lnTo>
                  <a:lnTo>
                    <a:pt x="50800" y="2426335"/>
                  </a:lnTo>
                  <a:lnTo>
                    <a:pt x="48803" y="2416448"/>
                  </a:lnTo>
                  <a:lnTo>
                    <a:pt x="43360" y="2408374"/>
                  </a:lnTo>
                  <a:lnTo>
                    <a:pt x="35286" y="2402931"/>
                  </a:lnTo>
                  <a:lnTo>
                    <a:pt x="25400" y="2400935"/>
                  </a:lnTo>
                  <a:close/>
                </a:path>
                <a:path w="4137659" h="5166995">
                  <a:moveTo>
                    <a:pt x="25400" y="2299285"/>
                  </a:moveTo>
                  <a:lnTo>
                    <a:pt x="15513" y="2301281"/>
                  </a:lnTo>
                  <a:lnTo>
                    <a:pt x="7439" y="2306724"/>
                  </a:lnTo>
                  <a:lnTo>
                    <a:pt x="1996" y="2314798"/>
                  </a:lnTo>
                  <a:lnTo>
                    <a:pt x="0" y="2324735"/>
                  </a:lnTo>
                  <a:lnTo>
                    <a:pt x="1996" y="2334621"/>
                  </a:lnTo>
                  <a:lnTo>
                    <a:pt x="7439" y="2342695"/>
                  </a:lnTo>
                  <a:lnTo>
                    <a:pt x="15513" y="2348138"/>
                  </a:lnTo>
                  <a:lnTo>
                    <a:pt x="25400" y="2350135"/>
                  </a:lnTo>
                  <a:lnTo>
                    <a:pt x="35286" y="2348138"/>
                  </a:lnTo>
                  <a:lnTo>
                    <a:pt x="43360" y="2342689"/>
                  </a:lnTo>
                  <a:lnTo>
                    <a:pt x="48803" y="2334601"/>
                  </a:lnTo>
                  <a:lnTo>
                    <a:pt x="50800" y="2324685"/>
                  </a:lnTo>
                  <a:lnTo>
                    <a:pt x="48803" y="2314798"/>
                  </a:lnTo>
                  <a:lnTo>
                    <a:pt x="43360" y="2306724"/>
                  </a:lnTo>
                  <a:lnTo>
                    <a:pt x="35286" y="2301281"/>
                  </a:lnTo>
                  <a:lnTo>
                    <a:pt x="25400" y="2299285"/>
                  </a:lnTo>
                  <a:close/>
                </a:path>
                <a:path w="4137659" h="5166995">
                  <a:moveTo>
                    <a:pt x="25400" y="2197634"/>
                  </a:moveTo>
                  <a:lnTo>
                    <a:pt x="15513" y="2199630"/>
                  </a:lnTo>
                  <a:lnTo>
                    <a:pt x="7439" y="2205074"/>
                  </a:lnTo>
                  <a:lnTo>
                    <a:pt x="1996" y="2213147"/>
                  </a:lnTo>
                  <a:lnTo>
                    <a:pt x="0" y="2223085"/>
                  </a:lnTo>
                  <a:lnTo>
                    <a:pt x="1996" y="2232971"/>
                  </a:lnTo>
                  <a:lnTo>
                    <a:pt x="7439" y="2241045"/>
                  </a:lnTo>
                  <a:lnTo>
                    <a:pt x="15513" y="2246489"/>
                  </a:lnTo>
                  <a:lnTo>
                    <a:pt x="25400" y="2248485"/>
                  </a:lnTo>
                  <a:lnTo>
                    <a:pt x="35286" y="2246488"/>
                  </a:lnTo>
                  <a:lnTo>
                    <a:pt x="43360" y="2241039"/>
                  </a:lnTo>
                  <a:lnTo>
                    <a:pt x="48803" y="2232950"/>
                  </a:lnTo>
                  <a:lnTo>
                    <a:pt x="50800" y="2223034"/>
                  </a:lnTo>
                  <a:lnTo>
                    <a:pt x="48803" y="2213147"/>
                  </a:lnTo>
                  <a:lnTo>
                    <a:pt x="43360" y="2205074"/>
                  </a:lnTo>
                  <a:lnTo>
                    <a:pt x="35286" y="2199630"/>
                  </a:lnTo>
                  <a:lnTo>
                    <a:pt x="25400" y="2197634"/>
                  </a:lnTo>
                  <a:close/>
                </a:path>
                <a:path w="4137659" h="5166995">
                  <a:moveTo>
                    <a:pt x="25400" y="2095983"/>
                  </a:moveTo>
                  <a:lnTo>
                    <a:pt x="15513" y="2097979"/>
                  </a:lnTo>
                  <a:lnTo>
                    <a:pt x="7439" y="2103423"/>
                  </a:lnTo>
                  <a:lnTo>
                    <a:pt x="1996" y="2111496"/>
                  </a:lnTo>
                  <a:lnTo>
                    <a:pt x="0" y="2121434"/>
                  </a:lnTo>
                  <a:lnTo>
                    <a:pt x="1996" y="2131321"/>
                  </a:lnTo>
                  <a:lnTo>
                    <a:pt x="7439" y="2139394"/>
                  </a:lnTo>
                  <a:lnTo>
                    <a:pt x="15513" y="2144838"/>
                  </a:lnTo>
                  <a:lnTo>
                    <a:pt x="25400" y="2146834"/>
                  </a:lnTo>
                  <a:lnTo>
                    <a:pt x="35286" y="2144837"/>
                  </a:lnTo>
                  <a:lnTo>
                    <a:pt x="43360" y="2139388"/>
                  </a:lnTo>
                  <a:lnTo>
                    <a:pt x="48803" y="2131299"/>
                  </a:lnTo>
                  <a:lnTo>
                    <a:pt x="50800" y="2121383"/>
                  </a:lnTo>
                  <a:lnTo>
                    <a:pt x="48803" y="2111496"/>
                  </a:lnTo>
                  <a:lnTo>
                    <a:pt x="43360" y="2103423"/>
                  </a:lnTo>
                  <a:lnTo>
                    <a:pt x="35286" y="2097979"/>
                  </a:lnTo>
                  <a:lnTo>
                    <a:pt x="25400" y="2095983"/>
                  </a:lnTo>
                  <a:close/>
                </a:path>
                <a:path w="4137659" h="5166995">
                  <a:moveTo>
                    <a:pt x="25400" y="1994333"/>
                  </a:moveTo>
                  <a:lnTo>
                    <a:pt x="15513" y="1996329"/>
                  </a:lnTo>
                  <a:lnTo>
                    <a:pt x="7439" y="2001772"/>
                  </a:lnTo>
                  <a:lnTo>
                    <a:pt x="1996" y="2009846"/>
                  </a:lnTo>
                  <a:lnTo>
                    <a:pt x="0" y="2019783"/>
                  </a:lnTo>
                  <a:lnTo>
                    <a:pt x="1996" y="2029670"/>
                  </a:lnTo>
                  <a:lnTo>
                    <a:pt x="7439" y="2037744"/>
                  </a:lnTo>
                  <a:lnTo>
                    <a:pt x="15513" y="2043187"/>
                  </a:lnTo>
                  <a:lnTo>
                    <a:pt x="25400" y="2045183"/>
                  </a:lnTo>
                  <a:lnTo>
                    <a:pt x="35286" y="2043186"/>
                  </a:lnTo>
                  <a:lnTo>
                    <a:pt x="43360" y="2037737"/>
                  </a:lnTo>
                  <a:lnTo>
                    <a:pt x="48803" y="2029648"/>
                  </a:lnTo>
                  <a:lnTo>
                    <a:pt x="50800" y="2019733"/>
                  </a:lnTo>
                  <a:lnTo>
                    <a:pt x="48803" y="2009846"/>
                  </a:lnTo>
                  <a:lnTo>
                    <a:pt x="43360" y="2001772"/>
                  </a:lnTo>
                  <a:lnTo>
                    <a:pt x="35286" y="1996329"/>
                  </a:lnTo>
                  <a:lnTo>
                    <a:pt x="25400" y="1994333"/>
                  </a:lnTo>
                  <a:close/>
                </a:path>
                <a:path w="4137659" h="5166995">
                  <a:moveTo>
                    <a:pt x="25400" y="1892682"/>
                  </a:moveTo>
                  <a:lnTo>
                    <a:pt x="15513" y="1894678"/>
                  </a:lnTo>
                  <a:lnTo>
                    <a:pt x="7439" y="1900121"/>
                  </a:lnTo>
                  <a:lnTo>
                    <a:pt x="1996" y="1908195"/>
                  </a:lnTo>
                  <a:lnTo>
                    <a:pt x="0" y="1918133"/>
                  </a:lnTo>
                  <a:lnTo>
                    <a:pt x="1996" y="1928019"/>
                  </a:lnTo>
                  <a:lnTo>
                    <a:pt x="7439" y="1936093"/>
                  </a:lnTo>
                  <a:lnTo>
                    <a:pt x="15513" y="1941536"/>
                  </a:lnTo>
                  <a:lnTo>
                    <a:pt x="25400" y="1943533"/>
                  </a:lnTo>
                  <a:lnTo>
                    <a:pt x="35286" y="1941536"/>
                  </a:lnTo>
                  <a:lnTo>
                    <a:pt x="43360" y="1936086"/>
                  </a:lnTo>
                  <a:lnTo>
                    <a:pt x="48803" y="1927998"/>
                  </a:lnTo>
                  <a:lnTo>
                    <a:pt x="50800" y="1918082"/>
                  </a:lnTo>
                  <a:lnTo>
                    <a:pt x="48803" y="1908195"/>
                  </a:lnTo>
                  <a:lnTo>
                    <a:pt x="43360" y="1900121"/>
                  </a:lnTo>
                  <a:lnTo>
                    <a:pt x="35286" y="1894678"/>
                  </a:lnTo>
                  <a:lnTo>
                    <a:pt x="25400" y="1892682"/>
                  </a:lnTo>
                  <a:close/>
                </a:path>
                <a:path w="4137659" h="5166995">
                  <a:moveTo>
                    <a:pt x="25400" y="1791031"/>
                  </a:moveTo>
                  <a:lnTo>
                    <a:pt x="15513" y="1793027"/>
                  </a:lnTo>
                  <a:lnTo>
                    <a:pt x="7439" y="1798470"/>
                  </a:lnTo>
                  <a:lnTo>
                    <a:pt x="1996" y="1806544"/>
                  </a:lnTo>
                  <a:lnTo>
                    <a:pt x="0" y="1816482"/>
                  </a:lnTo>
                  <a:lnTo>
                    <a:pt x="1996" y="1826368"/>
                  </a:lnTo>
                  <a:lnTo>
                    <a:pt x="7439" y="1834442"/>
                  </a:lnTo>
                  <a:lnTo>
                    <a:pt x="15513" y="1839886"/>
                  </a:lnTo>
                  <a:lnTo>
                    <a:pt x="25400" y="1841882"/>
                  </a:lnTo>
                  <a:lnTo>
                    <a:pt x="35286" y="1839885"/>
                  </a:lnTo>
                  <a:lnTo>
                    <a:pt x="43360" y="1834436"/>
                  </a:lnTo>
                  <a:lnTo>
                    <a:pt x="48803" y="1826347"/>
                  </a:lnTo>
                  <a:lnTo>
                    <a:pt x="50800" y="1816431"/>
                  </a:lnTo>
                  <a:lnTo>
                    <a:pt x="48803" y="1806544"/>
                  </a:lnTo>
                  <a:lnTo>
                    <a:pt x="43360" y="1798470"/>
                  </a:lnTo>
                  <a:lnTo>
                    <a:pt x="35286" y="1793027"/>
                  </a:lnTo>
                  <a:lnTo>
                    <a:pt x="25400" y="1791031"/>
                  </a:lnTo>
                  <a:close/>
                </a:path>
                <a:path w="4137659" h="5166995">
                  <a:moveTo>
                    <a:pt x="25400" y="1689380"/>
                  </a:moveTo>
                  <a:lnTo>
                    <a:pt x="15513" y="1691376"/>
                  </a:lnTo>
                  <a:lnTo>
                    <a:pt x="7439" y="1696820"/>
                  </a:lnTo>
                  <a:lnTo>
                    <a:pt x="1996" y="1704893"/>
                  </a:lnTo>
                  <a:lnTo>
                    <a:pt x="0" y="1714831"/>
                  </a:lnTo>
                  <a:lnTo>
                    <a:pt x="1996" y="1724717"/>
                  </a:lnTo>
                  <a:lnTo>
                    <a:pt x="7439" y="1732791"/>
                  </a:lnTo>
                  <a:lnTo>
                    <a:pt x="15513" y="1738235"/>
                  </a:lnTo>
                  <a:lnTo>
                    <a:pt x="25400" y="1740231"/>
                  </a:lnTo>
                  <a:lnTo>
                    <a:pt x="35286" y="1738234"/>
                  </a:lnTo>
                  <a:lnTo>
                    <a:pt x="43360" y="1732785"/>
                  </a:lnTo>
                  <a:lnTo>
                    <a:pt x="48803" y="1724696"/>
                  </a:lnTo>
                  <a:lnTo>
                    <a:pt x="50800" y="1714780"/>
                  </a:lnTo>
                  <a:lnTo>
                    <a:pt x="48803" y="1704893"/>
                  </a:lnTo>
                  <a:lnTo>
                    <a:pt x="43360" y="1696820"/>
                  </a:lnTo>
                  <a:lnTo>
                    <a:pt x="35286" y="1691376"/>
                  </a:lnTo>
                  <a:lnTo>
                    <a:pt x="25400" y="1689380"/>
                  </a:lnTo>
                  <a:close/>
                </a:path>
                <a:path w="4137659" h="5166995">
                  <a:moveTo>
                    <a:pt x="25400" y="1587729"/>
                  </a:moveTo>
                  <a:lnTo>
                    <a:pt x="15513" y="1589725"/>
                  </a:lnTo>
                  <a:lnTo>
                    <a:pt x="7439" y="1595169"/>
                  </a:lnTo>
                  <a:lnTo>
                    <a:pt x="1996" y="1603242"/>
                  </a:lnTo>
                  <a:lnTo>
                    <a:pt x="0" y="1613180"/>
                  </a:lnTo>
                  <a:lnTo>
                    <a:pt x="1996" y="1623067"/>
                  </a:lnTo>
                  <a:lnTo>
                    <a:pt x="7439" y="1631140"/>
                  </a:lnTo>
                  <a:lnTo>
                    <a:pt x="15513" y="1636584"/>
                  </a:lnTo>
                  <a:lnTo>
                    <a:pt x="25400" y="1638580"/>
                  </a:lnTo>
                  <a:lnTo>
                    <a:pt x="35286" y="1636583"/>
                  </a:lnTo>
                  <a:lnTo>
                    <a:pt x="43360" y="1631134"/>
                  </a:lnTo>
                  <a:lnTo>
                    <a:pt x="48803" y="1623045"/>
                  </a:lnTo>
                  <a:lnTo>
                    <a:pt x="50800" y="1613129"/>
                  </a:lnTo>
                  <a:lnTo>
                    <a:pt x="48803" y="1603242"/>
                  </a:lnTo>
                  <a:lnTo>
                    <a:pt x="43360" y="1595169"/>
                  </a:lnTo>
                  <a:lnTo>
                    <a:pt x="35286" y="1589725"/>
                  </a:lnTo>
                  <a:lnTo>
                    <a:pt x="25400" y="1587729"/>
                  </a:lnTo>
                  <a:close/>
                </a:path>
                <a:path w="4137659" h="5166995">
                  <a:moveTo>
                    <a:pt x="25400" y="1486079"/>
                  </a:moveTo>
                  <a:lnTo>
                    <a:pt x="15513" y="1488075"/>
                  </a:lnTo>
                  <a:lnTo>
                    <a:pt x="7439" y="1493518"/>
                  </a:lnTo>
                  <a:lnTo>
                    <a:pt x="1996" y="1501592"/>
                  </a:lnTo>
                  <a:lnTo>
                    <a:pt x="0" y="1511529"/>
                  </a:lnTo>
                  <a:lnTo>
                    <a:pt x="1996" y="1521416"/>
                  </a:lnTo>
                  <a:lnTo>
                    <a:pt x="7439" y="1529490"/>
                  </a:lnTo>
                  <a:lnTo>
                    <a:pt x="15513" y="1534933"/>
                  </a:lnTo>
                  <a:lnTo>
                    <a:pt x="25400" y="1536929"/>
                  </a:lnTo>
                  <a:lnTo>
                    <a:pt x="35286" y="1534932"/>
                  </a:lnTo>
                  <a:lnTo>
                    <a:pt x="43360" y="1529483"/>
                  </a:lnTo>
                  <a:lnTo>
                    <a:pt x="48803" y="1521394"/>
                  </a:lnTo>
                  <a:lnTo>
                    <a:pt x="50800" y="1511479"/>
                  </a:lnTo>
                  <a:lnTo>
                    <a:pt x="48803" y="1501592"/>
                  </a:lnTo>
                  <a:lnTo>
                    <a:pt x="43360" y="1493518"/>
                  </a:lnTo>
                  <a:lnTo>
                    <a:pt x="35286" y="1488075"/>
                  </a:lnTo>
                  <a:lnTo>
                    <a:pt x="25400" y="1486079"/>
                  </a:lnTo>
                  <a:close/>
                </a:path>
                <a:path w="4137659" h="5166995">
                  <a:moveTo>
                    <a:pt x="25400" y="1384428"/>
                  </a:moveTo>
                  <a:lnTo>
                    <a:pt x="15513" y="1386424"/>
                  </a:lnTo>
                  <a:lnTo>
                    <a:pt x="7439" y="1391867"/>
                  </a:lnTo>
                  <a:lnTo>
                    <a:pt x="1996" y="1399941"/>
                  </a:lnTo>
                  <a:lnTo>
                    <a:pt x="0" y="1409879"/>
                  </a:lnTo>
                  <a:lnTo>
                    <a:pt x="1996" y="1419766"/>
                  </a:lnTo>
                  <a:lnTo>
                    <a:pt x="7439" y="1427839"/>
                  </a:lnTo>
                  <a:lnTo>
                    <a:pt x="15513" y="1433283"/>
                  </a:lnTo>
                  <a:lnTo>
                    <a:pt x="25400" y="1435279"/>
                  </a:lnTo>
                  <a:lnTo>
                    <a:pt x="35286" y="1433282"/>
                  </a:lnTo>
                  <a:lnTo>
                    <a:pt x="43360" y="1427833"/>
                  </a:lnTo>
                  <a:lnTo>
                    <a:pt x="48803" y="1419744"/>
                  </a:lnTo>
                  <a:lnTo>
                    <a:pt x="50800" y="1409828"/>
                  </a:lnTo>
                  <a:lnTo>
                    <a:pt x="48803" y="1399941"/>
                  </a:lnTo>
                  <a:lnTo>
                    <a:pt x="43360" y="1391867"/>
                  </a:lnTo>
                  <a:lnTo>
                    <a:pt x="35286" y="1386424"/>
                  </a:lnTo>
                  <a:lnTo>
                    <a:pt x="25400" y="1384428"/>
                  </a:lnTo>
                  <a:close/>
                </a:path>
                <a:path w="4137659" h="5166995">
                  <a:moveTo>
                    <a:pt x="25400" y="1282777"/>
                  </a:moveTo>
                  <a:lnTo>
                    <a:pt x="15513" y="1284773"/>
                  </a:lnTo>
                  <a:lnTo>
                    <a:pt x="7439" y="1290216"/>
                  </a:lnTo>
                  <a:lnTo>
                    <a:pt x="1996" y="1298290"/>
                  </a:lnTo>
                  <a:lnTo>
                    <a:pt x="0" y="1308228"/>
                  </a:lnTo>
                  <a:lnTo>
                    <a:pt x="1996" y="1318115"/>
                  </a:lnTo>
                  <a:lnTo>
                    <a:pt x="7439" y="1326188"/>
                  </a:lnTo>
                  <a:lnTo>
                    <a:pt x="15513" y="1331632"/>
                  </a:lnTo>
                  <a:lnTo>
                    <a:pt x="25400" y="1333628"/>
                  </a:lnTo>
                  <a:lnTo>
                    <a:pt x="35286" y="1331631"/>
                  </a:lnTo>
                  <a:lnTo>
                    <a:pt x="43360" y="1326182"/>
                  </a:lnTo>
                  <a:lnTo>
                    <a:pt x="48803" y="1318093"/>
                  </a:lnTo>
                  <a:lnTo>
                    <a:pt x="50800" y="1308177"/>
                  </a:lnTo>
                  <a:lnTo>
                    <a:pt x="48803" y="1298290"/>
                  </a:lnTo>
                  <a:lnTo>
                    <a:pt x="43360" y="1290216"/>
                  </a:lnTo>
                  <a:lnTo>
                    <a:pt x="35286" y="1284773"/>
                  </a:lnTo>
                  <a:lnTo>
                    <a:pt x="25400" y="1282777"/>
                  </a:lnTo>
                  <a:close/>
                </a:path>
                <a:path w="4137659" h="5166995">
                  <a:moveTo>
                    <a:pt x="25400" y="1181126"/>
                  </a:moveTo>
                  <a:lnTo>
                    <a:pt x="15513" y="1183122"/>
                  </a:lnTo>
                  <a:lnTo>
                    <a:pt x="7439" y="1188566"/>
                  </a:lnTo>
                  <a:lnTo>
                    <a:pt x="1996" y="1196639"/>
                  </a:lnTo>
                  <a:lnTo>
                    <a:pt x="0" y="1206577"/>
                  </a:lnTo>
                  <a:lnTo>
                    <a:pt x="1996" y="1216464"/>
                  </a:lnTo>
                  <a:lnTo>
                    <a:pt x="7439" y="1224538"/>
                  </a:lnTo>
                  <a:lnTo>
                    <a:pt x="15513" y="1229981"/>
                  </a:lnTo>
                  <a:lnTo>
                    <a:pt x="25400" y="1231977"/>
                  </a:lnTo>
                  <a:lnTo>
                    <a:pt x="35286" y="1229980"/>
                  </a:lnTo>
                  <a:lnTo>
                    <a:pt x="43360" y="1224531"/>
                  </a:lnTo>
                  <a:lnTo>
                    <a:pt x="48803" y="1216443"/>
                  </a:lnTo>
                  <a:lnTo>
                    <a:pt x="50800" y="1206526"/>
                  </a:lnTo>
                  <a:lnTo>
                    <a:pt x="48803" y="1196639"/>
                  </a:lnTo>
                  <a:lnTo>
                    <a:pt x="43360" y="1188566"/>
                  </a:lnTo>
                  <a:lnTo>
                    <a:pt x="35286" y="1183122"/>
                  </a:lnTo>
                  <a:lnTo>
                    <a:pt x="25400" y="1181126"/>
                  </a:lnTo>
                  <a:close/>
                </a:path>
                <a:path w="4137659" h="5166995">
                  <a:moveTo>
                    <a:pt x="25400" y="1079475"/>
                  </a:moveTo>
                  <a:lnTo>
                    <a:pt x="15513" y="1081471"/>
                  </a:lnTo>
                  <a:lnTo>
                    <a:pt x="7439" y="1086915"/>
                  </a:lnTo>
                  <a:lnTo>
                    <a:pt x="1996" y="1094988"/>
                  </a:lnTo>
                  <a:lnTo>
                    <a:pt x="0" y="1104926"/>
                  </a:lnTo>
                  <a:lnTo>
                    <a:pt x="1996" y="1114813"/>
                  </a:lnTo>
                  <a:lnTo>
                    <a:pt x="7439" y="1122887"/>
                  </a:lnTo>
                  <a:lnTo>
                    <a:pt x="15513" y="1128330"/>
                  </a:lnTo>
                  <a:lnTo>
                    <a:pt x="25400" y="1130326"/>
                  </a:lnTo>
                  <a:lnTo>
                    <a:pt x="35286" y="1128329"/>
                  </a:lnTo>
                  <a:lnTo>
                    <a:pt x="43360" y="1122880"/>
                  </a:lnTo>
                  <a:lnTo>
                    <a:pt x="48803" y="1114792"/>
                  </a:lnTo>
                  <a:lnTo>
                    <a:pt x="50800" y="1104875"/>
                  </a:lnTo>
                  <a:lnTo>
                    <a:pt x="48803" y="1094988"/>
                  </a:lnTo>
                  <a:lnTo>
                    <a:pt x="43360" y="1086915"/>
                  </a:lnTo>
                  <a:lnTo>
                    <a:pt x="35286" y="1081471"/>
                  </a:lnTo>
                  <a:lnTo>
                    <a:pt x="25400" y="1079475"/>
                  </a:lnTo>
                  <a:close/>
                </a:path>
                <a:path w="4137659" h="5166995">
                  <a:moveTo>
                    <a:pt x="25400" y="977825"/>
                  </a:moveTo>
                  <a:lnTo>
                    <a:pt x="15513" y="979821"/>
                  </a:lnTo>
                  <a:lnTo>
                    <a:pt x="7439" y="985264"/>
                  </a:lnTo>
                  <a:lnTo>
                    <a:pt x="1996" y="993338"/>
                  </a:lnTo>
                  <a:lnTo>
                    <a:pt x="0" y="1003275"/>
                  </a:lnTo>
                  <a:lnTo>
                    <a:pt x="1996" y="1013162"/>
                  </a:lnTo>
                  <a:lnTo>
                    <a:pt x="7439" y="1021236"/>
                  </a:lnTo>
                  <a:lnTo>
                    <a:pt x="15513" y="1026679"/>
                  </a:lnTo>
                  <a:lnTo>
                    <a:pt x="25400" y="1028675"/>
                  </a:lnTo>
                  <a:lnTo>
                    <a:pt x="35286" y="1026679"/>
                  </a:lnTo>
                  <a:lnTo>
                    <a:pt x="43360" y="1021230"/>
                  </a:lnTo>
                  <a:lnTo>
                    <a:pt x="48803" y="1013141"/>
                  </a:lnTo>
                  <a:lnTo>
                    <a:pt x="50800" y="1003225"/>
                  </a:lnTo>
                  <a:lnTo>
                    <a:pt x="48803" y="993338"/>
                  </a:lnTo>
                  <a:lnTo>
                    <a:pt x="43360" y="985264"/>
                  </a:lnTo>
                  <a:lnTo>
                    <a:pt x="35286" y="979821"/>
                  </a:lnTo>
                  <a:lnTo>
                    <a:pt x="25400" y="977825"/>
                  </a:lnTo>
                  <a:close/>
                </a:path>
                <a:path w="4137659" h="5166995">
                  <a:moveTo>
                    <a:pt x="25400" y="876174"/>
                  </a:moveTo>
                  <a:lnTo>
                    <a:pt x="15513" y="878170"/>
                  </a:lnTo>
                  <a:lnTo>
                    <a:pt x="7439" y="883613"/>
                  </a:lnTo>
                  <a:lnTo>
                    <a:pt x="1996" y="891687"/>
                  </a:lnTo>
                  <a:lnTo>
                    <a:pt x="0" y="901625"/>
                  </a:lnTo>
                  <a:lnTo>
                    <a:pt x="1996" y="911512"/>
                  </a:lnTo>
                  <a:lnTo>
                    <a:pt x="7439" y="919585"/>
                  </a:lnTo>
                  <a:lnTo>
                    <a:pt x="15513" y="925029"/>
                  </a:lnTo>
                  <a:lnTo>
                    <a:pt x="25400" y="927025"/>
                  </a:lnTo>
                  <a:lnTo>
                    <a:pt x="35286" y="925028"/>
                  </a:lnTo>
                  <a:lnTo>
                    <a:pt x="43360" y="919579"/>
                  </a:lnTo>
                  <a:lnTo>
                    <a:pt x="48803" y="911490"/>
                  </a:lnTo>
                  <a:lnTo>
                    <a:pt x="50800" y="901574"/>
                  </a:lnTo>
                  <a:lnTo>
                    <a:pt x="48803" y="891687"/>
                  </a:lnTo>
                  <a:lnTo>
                    <a:pt x="43360" y="883613"/>
                  </a:lnTo>
                  <a:lnTo>
                    <a:pt x="35286" y="878170"/>
                  </a:lnTo>
                  <a:lnTo>
                    <a:pt x="25400" y="876174"/>
                  </a:lnTo>
                  <a:close/>
                </a:path>
                <a:path w="4137659" h="5166995">
                  <a:moveTo>
                    <a:pt x="25400" y="774523"/>
                  </a:moveTo>
                  <a:lnTo>
                    <a:pt x="15513" y="776519"/>
                  </a:lnTo>
                  <a:lnTo>
                    <a:pt x="7439" y="781962"/>
                  </a:lnTo>
                  <a:lnTo>
                    <a:pt x="1996" y="790036"/>
                  </a:lnTo>
                  <a:lnTo>
                    <a:pt x="0" y="799974"/>
                  </a:lnTo>
                  <a:lnTo>
                    <a:pt x="1996" y="809861"/>
                  </a:lnTo>
                  <a:lnTo>
                    <a:pt x="7439" y="817934"/>
                  </a:lnTo>
                  <a:lnTo>
                    <a:pt x="15513" y="823378"/>
                  </a:lnTo>
                  <a:lnTo>
                    <a:pt x="25400" y="825374"/>
                  </a:lnTo>
                  <a:lnTo>
                    <a:pt x="35286" y="823377"/>
                  </a:lnTo>
                  <a:lnTo>
                    <a:pt x="43360" y="817928"/>
                  </a:lnTo>
                  <a:lnTo>
                    <a:pt x="48803" y="809839"/>
                  </a:lnTo>
                  <a:lnTo>
                    <a:pt x="50800" y="799923"/>
                  </a:lnTo>
                  <a:lnTo>
                    <a:pt x="48803" y="790036"/>
                  </a:lnTo>
                  <a:lnTo>
                    <a:pt x="43360" y="781962"/>
                  </a:lnTo>
                  <a:lnTo>
                    <a:pt x="35286" y="776519"/>
                  </a:lnTo>
                  <a:lnTo>
                    <a:pt x="25400" y="774523"/>
                  </a:lnTo>
                  <a:close/>
                </a:path>
                <a:path w="4137659" h="5166995">
                  <a:moveTo>
                    <a:pt x="25400" y="672872"/>
                  </a:moveTo>
                  <a:lnTo>
                    <a:pt x="15513" y="674868"/>
                  </a:lnTo>
                  <a:lnTo>
                    <a:pt x="7439" y="680312"/>
                  </a:lnTo>
                  <a:lnTo>
                    <a:pt x="1996" y="688385"/>
                  </a:lnTo>
                  <a:lnTo>
                    <a:pt x="0" y="698323"/>
                  </a:lnTo>
                  <a:lnTo>
                    <a:pt x="1996" y="708210"/>
                  </a:lnTo>
                  <a:lnTo>
                    <a:pt x="7439" y="716284"/>
                  </a:lnTo>
                  <a:lnTo>
                    <a:pt x="15513" y="721727"/>
                  </a:lnTo>
                  <a:lnTo>
                    <a:pt x="25400" y="723723"/>
                  </a:lnTo>
                  <a:lnTo>
                    <a:pt x="35286" y="721726"/>
                  </a:lnTo>
                  <a:lnTo>
                    <a:pt x="43360" y="716277"/>
                  </a:lnTo>
                  <a:lnTo>
                    <a:pt x="48803" y="708189"/>
                  </a:lnTo>
                  <a:lnTo>
                    <a:pt x="50800" y="698272"/>
                  </a:lnTo>
                  <a:lnTo>
                    <a:pt x="48803" y="688385"/>
                  </a:lnTo>
                  <a:lnTo>
                    <a:pt x="43360" y="680312"/>
                  </a:lnTo>
                  <a:lnTo>
                    <a:pt x="35286" y="674868"/>
                  </a:lnTo>
                  <a:lnTo>
                    <a:pt x="25400" y="672872"/>
                  </a:lnTo>
                  <a:close/>
                </a:path>
                <a:path w="4137659" h="5166995">
                  <a:moveTo>
                    <a:pt x="25400" y="571221"/>
                  </a:moveTo>
                  <a:lnTo>
                    <a:pt x="15513" y="573217"/>
                  </a:lnTo>
                  <a:lnTo>
                    <a:pt x="7439" y="578661"/>
                  </a:lnTo>
                  <a:lnTo>
                    <a:pt x="1996" y="586734"/>
                  </a:lnTo>
                  <a:lnTo>
                    <a:pt x="0" y="596672"/>
                  </a:lnTo>
                  <a:lnTo>
                    <a:pt x="1996" y="606559"/>
                  </a:lnTo>
                  <a:lnTo>
                    <a:pt x="7439" y="614633"/>
                  </a:lnTo>
                  <a:lnTo>
                    <a:pt x="15513" y="620076"/>
                  </a:lnTo>
                  <a:lnTo>
                    <a:pt x="25400" y="622072"/>
                  </a:lnTo>
                  <a:lnTo>
                    <a:pt x="35286" y="620075"/>
                  </a:lnTo>
                  <a:lnTo>
                    <a:pt x="43360" y="614626"/>
                  </a:lnTo>
                  <a:lnTo>
                    <a:pt x="48803" y="606538"/>
                  </a:lnTo>
                  <a:lnTo>
                    <a:pt x="50800" y="596621"/>
                  </a:lnTo>
                  <a:lnTo>
                    <a:pt x="48803" y="586734"/>
                  </a:lnTo>
                  <a:lnTo>
                    <a:pt x="43360" y="578661"/>
                  </a:lnTo>
                  <a:lnTo>
                    <a:pt x="35286" y="573217"/>
                  </a:lnTo>
                  <a:lnTo>
                    <a:pt x="25400" y="571221"/>
                  </a:lnTo>
                  <a:close/>
                </a:path>
                <a:path w="4137659" h="5166995">
                  <a:moveTo>
                    <a:pt x="25400" y="469571"/>
                  </a:moveTo>
                  <a:lnTo>
                    <a:pt x="15513" y="471567"/>
                  </a:lnTo>
                  <a:lnTo>
                    <a:pt x="7439" y="477010"/>
                  </a:lnTo>
                  <a:lnTo>
                    <a:pt x="1996" y="485084"/>
                  </a:lnTo>
                  <a:lnTo>
                    <a:pt x="0" y="495021"/>
                  </a:lnTo>
                  <a:lnTo>
                    <a:pt x="1996" y="504908"/>
                  </a:lnTo>
                  <a:lnTo>
                    <a:pt x="7439" y="512982"/>
                  </a:lnTo>
                  <a:lnTo>
                    <a:pt x="15513" y="518425"/>
                  </a:lnTo>
                  <a:lnTo>
                    <a:pt x="25400" y="520421"/>
                  </a:lnTo>
                  <a:lnTo>
                    <a:pt x="35286" y="518425"/>
                  </a:lnTo>
                  <a:lnTo>
                    <a:pt x="43360" y="512976"/>
                  </a:lnTo>
                  <a:lnTo>
                    <a:pt x="48803" y="504887"/>
                  </a:lnTo>
                  <a:lnTo>
                    <a:pt x="50800" y="494971"/>
                  </a:lnTo>
                  <a:lnTo>
                    <a:pt x="48803" y="485084"/>
                  </a:lnTo>
                  <a:lnTo>
                    <a:pt x="43360" y="477010"/>
                  </a:lnTo>
                  <a:lnTo>
                    <a:pt x="35286" y="471567"/>
                  </a:lnTo>
                  <a:lnTo>
                    <a:pt x="25400" y="469571"/>
                  </a:lnTo>
                  <a:close/>
                </a:path>
                <a:path w="4137659" h="5166995">
                  <a:moveTo>
                    <a:pt x="25400" y="367920"/>
                  </a:moveTo>
                  <a:lnTo>
                    <a:pt x="15513" y="369916"/>
                  </a:lnTo>
                  <a:lnTo>
                    <a:pt x="7439" y="375360"/>
                  </a:lnTo>
                  <a:lnTo>
                    <a:pt x="1996" y="383433"/>
                  </a:lnTo>
                  <a:lnTo>
                    <a:pt x="0" y="393371"/>
                  </a:lnTo>
                  <a:lnTo>
                    <a:pt x="1996" y="403258"/>
                  </a:lnTo>
                  <a:lnTo>
                    <a:pt x="7439" y="411331"/>
                  </a:lnTo>
                  <a:lnTo>
                    <a:pt x="15513" y="416775"/>
                  </a:lnTo>
                  <a:lnTo>
                    <a:pt x="25400" y="418771"/>
                  </a:lnTo>
                  <a:lnTo>
                    <a:pt x="35286" y="416774"/>
                  </a:lnTo>
                  <a:lnTo>
                    <a:pt x="43360" y="411325"/>
                  </a:lnTo>
                  <a:lnTo>
                    <a:pt x="48803" y="403236"/>
                  </a:lnTo>
                  <a:lnTo>
                    <a:pt x="50800" y="393320"/>
                  </a:lnTo>
                  <a:lnTo>
                    <a:pt x="48803" y="383433"/>
                  </a:lnTo>
                  <a:lnTo>
                    <a:pt x="43360" y="375360"/>
                  </a:lnTo>
                  <a:lnTo>
                    <a:pt x="35286" y="369916"/>
                  </a:lnTo>
                  <a:lnTo>
                    <a:pt x="25400" y="367920"/>
                  </a:lnTo>
                  <a:close/>
                </a:path>
                <a:path w="4137659" h="5166995">
                  <a:moveTo>
                    <a:pt x="34945" y="266908"/>
                  </a:moveTo>
                  <a:lnTo>
                    <a:pt x="24870" y="267390"/>
                  </a:lnTo>
                  <a:lnTo>
                    <a:pt x="16068" y="271553"/>
                  </a:lnTo>
                  <a:lnTo>
                    <a:pt x="9469" y="278713"/>
                  </a:lnTo>
                  <a:lnTo>
                    <a:pt x="5996" y="288236"/>
                  </a:lnTo>
                  <a:lnTo>
                    <a:pt x="6478" y="298311"/>
                  </a:lnTo>
                  <a:lnTo>
                    <a:pt x="10641" y="307113"/>
                  </a:lnTo>
                  <a:lnTo>
                    <a:pt x="17800" y="313712"/>
                  </a:lnTo>
                  <a:lnTo>
                    <a:pt x="27273" y="317177"/>
                  </a:lnTo>
                  <a:lnTo>
                    <a:pt x="37348" y="316694"/>
                  </a:lnTo>
                  <a:lnTo>
                    <a:pt x="46151" y="312526"/>
                  </a:lnTo>
                  <a:lnTo>
                    <a:pt x="52753" y="305351"/>
                  </a:lnTo>
                  <a:lnTo>
                    <a:pt x="56222" y="295850"/>
                  </a:lnTo>
                  <a:lnTo>
                    <a:pt x="55740" y="285775"/>
                  </a:lnTo>
                  <a:lnTo>
                    <a:pt x="51577" y="276972"/>
                  </a:lnTo>
                  <a:lnTo>
                    <a:pt x="44417" y="270373"/>
                  </a:lnTo>
                  <a:lnTo>
                    <a:pt x="34945" y="266908"/>
                  </a:lnTo>
                  <a:close/>
                </a:path>
                <a:path w="4137659" h="5166995">
                  <a:moveTo>
                    <a:pt x="65900" y="171128"/>
                  </a:moveTo>
                  <a:lnTo>
                    <a:pt x="56264" y="172529"/>
                  </a:lnTo>
                  <a:lnTo>
                    <a:pt x="47856" y="177440"/>
                  </a:lnTo>
                  <a:lnTo>
                    <a:pt x="41744" y="185526"/>
                  </a:lnTo>
                  <a:lnTo>
                    <a:pt x="39252" y="195300"/>
                  </a:lnTo>
                  <a:lnTo>
                    <a:pt x="40652" y="204937"/>
                  </a:lnTo>
                  <a:lnTo>
                    <a:pt x="45563" y="213345"/>
                  </a:lnTo>
                  <a:lnTo>
                    <a:pt x="53605" y="219434"/>
                  </a:lnTo>
                  <a:lnTo>
                    <a:pt x="63379" y="221925"/>
                  </a:lnTo>
                  <a:lnTo>
                    <a:pt x="73017" y="220520"/>
                  </a:lnTo>
                  <a:lnTo>
                    <a:pt x="81431" y="215595"/>
                  </a:lnTo>
                  <a:lnTo>
                    <a:pt x="87533" y="207528"/>
                  </a:lnTo>
                  <a:lnTo>
                    <a:pt x="90026" y="197754"/>
                  </a:lnTo>
                  <a:lnTo>
                    <a:pt x="88626" y="188118"/>
                  </a:lnTo>
                  <a:lnTo>
                    <a:pt x="83714" y="179710"/>
                  </a:lnTo>
                  <a:lnTo>
                    <a:pt x="75674" y="173621"/>
                  </a:lnTo>
                  <a:lnTo>
                    <a:pt x="65900" y="171128"/>
                  </a:lnTo>
                  <a:close/>
                </a:path>
                <a:path w="4137659" h="5166995">
                  <a:moveTo>
                    <a:pt x="127492" y="90821"/>
                  </a:moveTo>
                  <a:lnTo>
                    <a:pt x="117856" y="92222"/>
                  </a:lnTo>
                  <a:lnTo>
                    <a:pt x="109160" y="97429"/>
                  </a:lnTo>
                  <a:lnTo>
                    <a:pt x="103185" y="105555"/>
                  </a:lnTo>
                  <a:lnTo>
                    <a:pt x="100871" y="115013"/>
                  </a:lnTo>
                  <a:lnTo>
                    <a:pt x="102273" y="124649"/>
                  </a:lnTo>
                  <a:lnTo>
                    <a:pt x="107445" y="133309"/>
                  </a:lnTo>
                  <a:lnTo>
                    <a:pt x="115572" y="139282"/>
                  </a:lnTo>
                  <a:lnTo>
                    <a:pt x="125034" y="141593"/>
                  </a:lnTo>
                  <a:lnTo>
                    <a:pt x="134681" y="140181"/>
                  </a:lnTo>
                  <a:lnTo>
                    <a:pt x="143362" y="134989"/>
                  </a:lnTo>
                  <a:lnTo>
                    <a:pt x="149337" y="126862"/>
                  </a:lnTo>
                  <a:lnTo>
                    <a:pt x="151651" y="117404"/>
                  </a:lnTo>
                  <a:lnTo>
                    <a:pt x="150249" y="107769"/>
                  </a:lnTo>
                  <a:lnTo>
                    <a:pt x="145077" y="99109"/>
                  </a:lnTo>
                  <a:lnTo>
                    <a:pt x="136951" y="93135"/>
                  </a:lnTo>
                  <a:lnTo>
                    <a:pt x="127492" y="90821"/>
                  </a:lnTo>
                  <a:close/>
                </a:path>
                <a:path w="4137659" h="5166995">
                  <a:moveTo>
                    <a:pt x="208122" y="33076"/>
                  </a:moveTo>
                  <a:lnTo>
                    <a:pt x="198302" y="35590"/>
                  </a:lnTo>
                  <a:lnTo>
                    <a:pt x="190262" y="41679"/>
                  </a:lnTo>
                  <a:lnTo>
                    <a:pt x="185350" y="50087"/>
                  </a:lnTo>
                  <a:lnTo>
                    <a:pt x="183950" y="59723"/>
                  </a:lnTo>
                  <a:lnTo>
                    <a:pt x="186443" y="69496"/>
                  </a:lnTo>
                  <a:lnTo>
                    <a:pt x="192533" y="77537"/>
                  </a:lnTo>
                  <a:lnTo>
                    <a:pt x="200946" y="82446"/>
                  </a:lnTo>
                  <a:lnTo>
                    <a:pt x="210596" y="83839"/>
                  </a:lnTo>
                  <a:lnTo>
                    <a:pt x="220395" y="81334"/>
                  </a:lnTo>
                  <a:lnTo>
                    <a:pt x="228436" y="75245"/>
                  </a:lnTo>
                  <a:lnTo>
                    <a:pt x="233347" y="66837"/>
                  </a:lnTo>
                  <a:lnTo>
                    <a:pt x="234748" y="57201"/>
                  </a:lnTo>
                  <a:lnTo>
                    <a:pt x="232256" y="47428"/>
                  </a:lnTo>
                  <a:lnTo>
                    <a:pt x="226166" y="39387"/>
                  </a:lnTo>
                  <a:lnTo>
                    <a:pt x="217758" y="34476"/>
                  </a:lnTo>
                  <a:lnTo>
                    <a:pt x="208122" y="33076"/>
                  </a:lnTo>
                  <a:close/>
                </a:path>
                <a:path w="4137659" h="5166995">
                  <a:moveTo>
                    <a:pt x="302254" y="3856"/>
                  </a:moveTo>
                  <a:lnTo>
                    <a:pt x="292782" y="7321"/>
                  </a:lnTo>
                  <a:lnTo>
                    <a:pt x="285622" y="13920"/>
                  </a:lnTo>
                  <a:lnTo>
                    <a:pt x="281459" y="22723"/>
                  </a:lnTo>
                  <a:lnTo>
                    <a:pt x="280977" y="32797"/>
                  </a:lnTo>
                  <a:lnTo>
                    <a:pt x="284443" y="42269"/>
                  </a:lnTo>
                  <a:lnTo>
                    <a:pt x="291048" y="49429"/>
                  </a:lnTo>
                  <a:lnTo>
                    <a:pt x="299865" y="53590"/>
                  </a:lnTo>
                  <a:lnTo>
                    <a:pt x="309968" y="54067"/>
                  </a:lnTo>
                  <a:lnTo>
                    <a:pt x="319441" y="50602"/>
                  </a:lnTo>
                  <a:lnTo>
                    <a:pt x="326601" y="44003"/>
                  </a:lnTo>
                  <a:lnTo>
                    <a:pt x="330764" y="35200"/>
                  </a:lnTo>
                  <a:lnTo>
                    <a:pt x="331246" y="25125"/>
                  </a:lnTo>
                  <a:lnTo>
                    <a:pt x="327781" y="15653"/>
                  </a:lnTo>
                  <a:lnTo>
                    <a:pt x="321182" y="8493"/>
                  </a:lnTo>
                  <a:lnTo>
                    <a:pt x="312380" y="4330"/>
                  </a:lnTo>
                  <a:lnTo>
                    <a:pt x="302254" y="3856"/>
                  </a:lnTo>
                  <a:close/>
                </a:path>
                <a:path w="4137659" h="5166995">
                  <a:moveTo>
                    <a:pt x="407551" y="0"/>
                  </a:moveTo>
                  <a:lnTo>
                    <a:pt x="397665" y="1996"/>
                  </a:lnTo>
                  <a:lnTo>
                    <a:pt x="389591" y="7439"/>
                  </a:lnTo>
                  <a:lnTo>
                    <a:pt x="384148" y="15513"/>
                  </a:lnTo>
                  <a:lnTo>
                    <a:pt x="382151" y="25400"/>
                  </a:lnTo>
                  <a:lnTo>
                    <a:pt x="384148" y="35286"/>
                  </a:lnTo>
                  <a:lnTo>
                    <a:pt x="389598" y="43360"/>
                  </a:lnTo>
                  <a:lnTo>
                    <a:pt x="397687" y="48803"/>
                  </a:lnTo>
                  <a:lnTo>
                    <a:pt x="407603" y="50800"/>
                  </a:lnTo>
                  <a:lnTo>
                    <a:pt x="417490" y="48803"/>
                  </a:lnTo>
                  <a:lnTo>
                    <a:pt x="425564" y="43360"/>
                  </a:lnTo>
                  <a:lnTo>
                    <a:pt x="431007" y="35286"/>
                  </a:lnTo>
                  <a:lnTo>
                    <a:pt x="433003" y="25400"/>
                  </a:lnTo>
                  <a:lnTo>
                    <a:pt x="431007" y="15513"/>
                  </a:lnTo>
                  <a:lnTo>
                    <a:pt x="425564" y="7439"/>
                  </a:lnTo>
                  <a:lnTo>
                    <a:pt x="417490" y="1996"/>
                  </a:lnTo>
                  <a:lnTo>
                    <a:pt x="407551" y="0"/>
                  </a:lnTo>
                  <a:close/>
                </a:path>
                <a:path w="4137659" h="5166995">
                  <a:moveTo>
                    <a:pt x="509203" y="0"/>
                  </a:moveTo>
                  <a:lnTo>
                    <a:pt x="499316" y="1996"/>
                  </a:lnTo>
                  <a:lnTo>
                    <a:pt x="491243" y="7439"/>
                  </a:lnTo>
                  <a:lnTo>
                    <a:pt x="485799" y="15513"/>
                  </a:lnTo>
                  <a:lnTo>
                    <a:pt x="483803" y="25400"/>
                  </a:lnTo>
                  <a:lnTo>
                    <a:pt x="485800" y="35286"/>
                  </a:lnTo>
                  <a:lnTo>
                    <a:pt x="491249" y="43360"/>
                  </a:lnTo>
                  <a:lnTo>
                    <a:pt x="499338" y="48803"/>
                  </a:lnTo>
                  <a:lnTo>
                    <a:pt x="509254" y="50800"/>
                  </a:lnTo>
                  <a:lnTo>
                    <a:pt x="519141" y="48803"/>
                  </a:lnTo>
                  <a:lnTo>
                    <a:pt x="527214" y="43360"/>
                  </a:lnTo>
                  <a:lnTo>
                    <a:pt x="532658" y="35286"/>
                  </a:lnTo>
                  <a:lnTo>
                    <a:pt x="534654" y="25400"/>
                  </a:lnTo>
                  <a:lnTo>
                    <a:pt x="532658" y="15513"/>
                  </a:lnTo>
                  <a:lnTo>
                    <a:pt x="527214" y="7439"/>
                  </a:lnTo>
                  <a:lnTo>
                    <a:pt x="519141" y="1996"/>
                  </a:lnTo>
                  <a:lnTo>
                    <a:pt x="509203" y="0"/>
                  </a:lnTo>
                  <a:close/>
                </a:path>
                <a:path w="4137659" h="5166995">
                  <a:moveTo>
                    <a:pt x="610854" y="0"/>
                  </a:moveTo>
                  <a:lnTo>
                    <a:pt x="600967" y="1996"/>
                  </a:lnTo>
                  <a:lnTo>
                    <a:pt x="592894" y="7439"/>
                  </a:lnTo>
                  <a:lnTo>
                    <a:pt x="587450" y="15513"/>
                  </a:lnTo>
                  <a:lnTo>
                    <a:pt x="585454" y="25400"/>
                  </a:lnTo>
                  <a:lnTo>
                    <a:pt x="587451" y="35286"/>
                  </a:lnTo>
                  <a:lnTo>
                    <a:pt x="592900" y="43360"/>
                  </a:lnTo>
                  <a:lnTo>
                    <a:pt x="600989" y="48803"/>
                  </a:lnTo>
                  <a:lnTo>
                    <a:pt x="610905" y="50800"/>
                  </a:lnTo>
                  <a:lnTo>
                    <a:pt x="620792" y="48803"/>
                  </a:lnTo>
                  <a:lnTo>
                    <a:pt x="628865" y="43360"/>
                  </a:lnTo>
                  <a:lnTo>
                    <a:pt x="634309" y="35286"/>
                  </a:lnTo>
                  <a:lnTo>
                    <a:pt x="636305" y="25400"/>
                  </a:lnTo>
                  <a:lnTo>
                    <a:pt x="634309" y="15513"/>
                  </a:lnTo>
                  <a:lnTo>
                    <a:pt x="628865" y="7439"/>
                  </a:lnTo>
                  <a:lnTo>
                    <a:pt x="620792" y="1996"/>
                  </a:lnTo>
                  <a:lnTo>
                    <a:pt x="610854" y="0"/>
                  </a:lnTo>
                  <a:close/>
                </a:path>
                <a:path w="4137659" h="5166995">
                  <a:moveTo>
                    <a:pt x="712505" y="0"/>
                  </a:moveTo>
                  <a:lnTo>
                    <a:pt x="702618" y="1996"/>
                  </a:lnTo>
                  <a:lnTo>
                    <a:pt x="694544" y="7439"/>
                  </a:lnTo>
                  <a:lnTo>
                    <a:pt x="689101" y="15513"/>
                  </a:lnTo>
                  <a:lnTo>
                    <a:pt x="687105" y="25400"/>
                  </a:lnTo>
                  <a:lnTo>
                    <a:pt x="689102" y="35286"/>
                  </a:lnTo>
                  <a:lnTo>
                    <a:pt x="694551" y="43360"/>
                  </a:lnTo>
                  <a:lnTo>
                    <a:pt x="702640" y="48803"/>
                  </a:lnTo>
                  <a:lnTo>
                    <a:pt x="712556" y="50800"/>
                  </a:lnTo>
                  <a:lnTo>
                    <a:pt x="722442" y="48803"/>
                  </a:lnTo>
                  <a:lnTo>
                    <a:pt x="730516" y="43360"/>
                  </a:lnTo>
                  <a:lnTo>
                    <a:pt x="735960" y="35286"/>
                  </a:lnTo>
                  <a:lnTo>
                    <a:pt x="737956" y="25400"/>
                  </a:lnTo>
                  <a:lnTo>
                    <a:pt x="735960" y="15513"/>
                  </a:lnTo>
                  <a:lnTo>
                    <a:pt x="730516" y="7439"/>
                  </a:lnTo>
                  <a:lnTo>
                    <a:pt x="722442" y="1996"/>
                  </a:lnTo>
                  <a:lnTo>
                    <a:pt x="712505" y="0"/>
                  </a:lnTo>
                  <a:close/>
                </a:path>
                <a:path w="4137659" h="5166995">
                  <a:moveTo>
                    <a:pt x="814156" y="0"/>
                  </a:moveTo>
                  <a:lnTo>
                    <a:pt x="804269" y="1996"/>
                  </a:lnTo>
                  <a:lnTo>
                    <a:pt x="796195" y="7439"/>
                  </a:lnTo>
                  <a:lnTo>
                    <a:pt x="790752" y="15513"/>
                  </a:lnTo>
                  <a:lnTo>
                    <a:pt x="788756" y="25400"/>
                  </a:lnTo>
                  <a:lnTo>
                    <a:pt x="790753" y="35286"/>
                  </a:lnTo>
                  <a:lnTo>
                    <a:pt x="796202" y="43360"/>
                  </a:lnTo>
                  <a:lnTo>
                    <a:pt x="804290" y="48803"/>
                  </a:lnTo>
                  <a:lnTo>
                    <a:pt x="814207" y="50800"/>
                  </a:lnTo>
                  <a:lnTo>
                    <a:pt x="824093" y="48803"/>
                  </a:lnTo>
                  <a:lnTo>
                    <a:pt x="832167" y="43360"/>
                  </a:lnTo>
                  <a:lnTo>
                    <a:pt x="837610" y="35286"/>
                  </a:lnTo>
                  <a:lnTo>
                    <a:pt x="839607" y="25400"/>
                  </a:lnTo>
                  <a:lnTo>
                    <a:pt x="837610" y="15513"/>
                  </a:lnTo>
                  <a:lnTo>
                    <a:pt x="832167" y="7439"/>
                  </a:lnTo>
                  <a:lnTo>
                    <a:pt x="824093" y="1996"/>
                  </a:lnTo>
                  <a:lnTo>
                    <a:pt x="814156" y="0"/>
                  </a:lnTo>
                  <a:close/>
                </a:path>
                <a:path w="4137659" h="5166995">
                  <a:moveTo>
                    <a:pt x="915807" y="0"/>
                  </a:moveTo>
                  <a:lnTo>
                    <a:pt x="905920" y="1996"/>
                  </a:lnTo>
                  <a:lnTo>
                    <a:pt x="897846" y="7439"/>
                  </a:lnTo>
                  <a:lnTo>
                    <a:pt x="892403" y="15513"/>
                  </a:lnTo>
                  <a:lnTo>
                    <a:pt x="890407" y="25400"/>
                  </a:lnTo>
                  <a:lnTo>
                    <a:pt x="892403" y="35286"/>
                  </a:lnTo>
                  <a:lnTo>
                    <a:pt x="897852" y="43360"/>
                  </a:lnTo>
                  <a:lnTo>
                    <a:pt x="905941" y="48803"/>
                  </a:lnTo>
                  <a:lnTo>
                    <a:pt x="915857" y="50800"/>
                  </a:lnTo>
                  <a:lnTo>
                    <a:pt x="925744" y="48803"/>
                  </a:lnTo>
                  <a:lnTo>
                    <a:pt x="933818" y="43360"/>
                  </a:lnTo>
                  <a:lnTo>
                    <a:pt x="939261" y="35286"/>
                  </a:lnTo>
                  <a:lnTo>
                    <a:pt x="941257" y="25400"/>
                  </a:lnTo>
                  <a:lnTo>
                    <a:pt x="939261" y="15513"/>
                  </a:lnTo>
                  <a:lnTo>
                    <a:pt x="933818" y="7439"/>
                  </a:lnTo>
                  <a:lnTo>
                    <a:pt x="925744" y="1996"/>
                  </a:lnTo>
                  <a:lnTo>
                    <a:pt x="915807" y="0"/>
                  </a:lnTo>
                  <a:close/>
                </a:path>
                <a:path w="4137659" h="5166995">
                  <a:moveTo>
                    <a:pt x="1017457" y="0"/>
                  </a:moveTo>
                  <a:lnTo>
                    <a:pt x="1007570" y="1996"/>
                  </a:lnTo>
                  <a:lnTo>
                    <a:pt x="999497" y="7439"/>
                  </a:lnTo>
                  <a:lnTo>
                    <a:pt x="994053" y="15513"/>
                  </a:lnTo>
                  <a:lnTo>
                    <a:pt x="992057" y="25400"/>
                  </a:lnTo>
                  <a:lnTo>
                    <a:pt x="994054" y="35286"/>
                  </a:lnTo>
                  <a:lnTo>
                    <a:pt x="999503" y="43360"/>
                  </a:lnTo>
                  <a:lnTo>
                    <a:pt x="1007592" y="48803"/>
                  </a:lnTo>
                  <a:lnTo>
                    <a:pt x="1017508" y="50800"/>
                  </a:lnTo>
                  <a:lnTo>
                    <a:pt x="1027395" y="48803"/>
                  </a:lnTo>
                  <a:lnTo>
                    <a:pt x="1035468" y="43360"/>
                  </a:lnTo>
                  <a:lnTo>
                    <a:pt x="1040912" y="35286"/>
                  </a:lnTo>
                  <a:lnTo>
                    <a:pt x="1042908" y="25400"/>
                  </a:lnTo>
                  <a:lnTo>
                    <a:pt x="1040912" y="15513"/>
                  </a:lnTo>
                  <a:lnTo>
                    <a:pt x="1035468" y="7439"/>
                  </a:lnTo>
                  <a:lnTo>
                    <a:pt x="1027395" y="1996"/>
                  </a:lnTo>
                  <a:lnTo>
                    <a:pt x="1017457" y="0"/>
                  </a:lnTo>
                  <a:close/>
                </a:path>
                <a:path w="4137659" h="5166995">
                  <a:moveTo>
                    <a:pt x="1119108" y="0"/>
                  </a:moveTo>
                  <a:lnTo>
                    <a:pt x="1109221" y="1996"/>
                  </a:lnTo>
                  <a:lnTo>
                    <a:pt x="1101148" y="7439"/>
                  </a:lnTo>
                  <a:lnTo>
                    <a:pt x="1095704" y="15513"/>
                  </a:lnTo>
                  <a:lnTo>
                    <a:pt x="1093708" y="25400"/>
                  </a:lnTo>
                  <a:lnTo>
                    <a:pt x="1095705" y="35286"/>
                  </a:lnTo>
                  <a:lnTo>
                    <a:pt x="1101154" y="43360"/>
                  </a:lnTo>
                  <a:lnTo>
                    <a:pt x="1109243" y="48803"/>
                  </a:lnTo>
                  <a:lnTo>
                    <a:pt x="1119159" y="50800"/>
                  </a:lnTo>
                  <a:lnTo>
                    <a:pt x="1129046" y="48803"/>
                  </a:lnTo>
                  <a:lnTo>
                    <a:pt x="1137119" y="43360"/>
                  </a:lnTo>
                  <a:lnTo>
                    <a:pt x="1142563" y="35286"/>
                  </a:lnTo>
                  <a:lnTo>
                    <a:pt x="1144559" y="25400"/>
                  </a:lnTo>
                  <a:lnTo>
                    <a:pt x="1142563" y="15513"/>
                  </a:lnTo>
                  <a:lnTo>
                    <a:pt x="1137119" y="7439"/>
                  </a:lnTo>
                  <a:lnTo>
                    <a:pt x="1129046" y="1996"/>
                  </a:lnTo>
                  <a:lnTo>
                    <a:pt x="1119108" y="0"/>
                  </a:lnTo>
                  <a:close/>
                </a:path>
                <a:path w="4137659" h="5166995">
                  <a:moveTo>
                    <a:pt x="1220763" y="0"/>
                  </a:moveTo>
                  <a:lnTo>
                    <a:pt x="1210874" y="1996"/>
                  </a:lnTo>
                  <a:lnTo>
                    <a:pt x="1202800" y="7439"/>
                  </a:lnTo>
                  <a:lnTo>
                    <a:pt x="1197358" y="15513"/>
                  </a:lnTo>
                  <a:lnTo>
                    <a:pt x="1195363" y="25400"/>
                  </a:lnTo>
                  <a:lnTo>
                    <a:pt x="1197359" y="35286"/>
                  </a:lnTo>
                  <a:lnTo>
                    <a:pt x="1202807" y="43360"/>
                  </a:lnTo>
                  <a:lnTo>
                    <a:pt x="1210895" y="48803"/>
                  </a:lnTo>
                  <a:lnTo>
                    <a:pt x="1220814" y="50800"/>
                  </a:lnTo>
                  <a:lnTo>
                    <a:pt x="1230697" y="48803"/>
                  </a:lnTo>
                  <a:lnTo>
                    <a:pt x="1238771" y="43360"/>
                  </a:lnTo>
                  <a:lnTo>
                    <a:pt x="1244217" y="35286"/>
                  </a:lnTo>
                  <a:lnTo>
                    <a:pt x="1246214" y="25400"/>
                  </a:lnTo>
                  <a:lnTo>
                    <a:pt x="1244217" y="15513"/>
                  </a:lnTo>
                  <a:lnTo>
                    <a:pt x="1238771" y="7439"/>
                  </a:lnTo>
                  <a:lnTo>
                    <a:pt x="1230697" y="1996"/>
                  </a:lnTo>
                  <a:lnTo>
                    <a:pt x="1220763" y="0"/>
                  </a:lnTo>
                  <a:close/>
                </a:path>
                <a:path w="4137659" h="5166995">
                  <a:moveTo>
                    <a:pt x="1322414" y="0"/>
                  </a:moveTo>
                  <a:lnTo>
                    <a:pt x="1312525" y="1996"/>
                  </a:lnTo>
                  <a:lnTo>
                    <a:pt x="1304451" y="7439"/>
                  </a:lnTo>
                  <a:lnTo>
                    <a:pt x="1299009" y="15513"/>
                  </a:lnTo>
                  <a:lnTo>
                    <a:pt x="1297014" y="25400"/>
                  </a:lnTo>
                  <a:lnTo>
                    <a:pt x="1299010" y="35286"/>
                  </a:lnTo>
                  <a:lnTo>
                    <a:pt x="1304457" y="43360"/>
                  </a:lnTo>
                  <a:lnTo>
                    <a:pt x="1312546" y="48803"/>
                  </a:lnTo>
                  <a:lnTo>
                    <a:pt x="1322464" y="50800"/>
                  </a:lnTo>
                  <a:lnTo>
                    <a:pt x="1332348" y="48803"/>
                  </a:lnTo>
                  <a:lnTo>
                    <a:pt x="1340422" y="43360"/>
                  </a:lnTo>
                  <a:lnTo>
                    <a:pt x="1345867" y="35286"/>
                  </a:lnTo>
                  <a:lnTo>
                    <a:pt x="1347864" y="25400"/>
                  </a:lnTo>
                  <a:lnTo>
                    <a:pt x="1345867" y="15513"/>
                  </a:lnTo>
                  <a:lnTo>
                    <a:pt x="1340422" y="7439"/>
                  </a:lnTo>
                  <a:lnTo>
                    <a:pt x="1332348" y="1996"/>
                  </a:lnTo>
                  <a:lnTo>
                    <a:pt x="1322414" y="0"/>
                  </a:lnTo>
                  <a:close/>
                </a:path>
                <a:path w="4137659" h="5166995">
                  <a:moveTo>
                    <a:pt x="1424064" y="0"/>
                  </a:moveTo>
                  <a:lnTo>
                    <a:pt x="1414175" y="1996"/>
                  </a:lnTo>
                  <a:lnTo>
                    <a:pt x="1406102" y="7439"/>
                  </a:lnTo>
                  <a:lnTo>
                    <a:pt x="1400660" y="15513"/>
                  </a:lnTo>
                  <a:lnTo>
                    <a:pt x="1398664" y="25400"/>
                  </a:lnTo>
                  <a:lnTo>
                    <a:pt x="1400661" y="35286"/>
                  </a:lnTo>
                  <a:lnTo>
                    <a:pt x="1406108" y="43360"/>
                  </a:lnTo>
                  <a:lnTo>
                    <a:pt x="1414197" y="48803"/>
                  </a:lnTo>
                  <a:lnTo>
                    <a:pt x="1424115" y="50800"/>
                  </a:lnTo>
                  <a:lnTo>
                    <a:pt x="1433999" y="48803"/>
                  </a:lnTo>
                  <a:lnTo>
                    <a:pt x="1442073" y="43360"/>
                  </a:lnTo>
                  <a:lnTo>
                    <a:pt x="1447518" y="35286"/>
                  </a:lnTo>
                  <a:lnTo>
                    <a:pt x="1449515" y="25400"/>
                  </a:lnTo>
                  <a:lnTo>
                    <a:pt x="1447518" y="15513"/>
                  </a:lnTo>
                  <a:lnTo>
                    <a:pt x="1442073" y="7439"/>
                  </a:lnTo>
                  <a:lnTo>
                    <a:pt x="1433999" y="1996"/>
                  </a:lnTo>
                  <a:lnTo>
                    <a:pt x="1424064" y="0"/>
                  </a:lnTo>
                  <a:close/>
                </a:path>
                <a:path w="4137659" h="5166995">
                  <a:moveTo>
                    <a:pt x="1525715" y="0"/>
                  </a:moveTo>
                  <a:lnTo>
                    <a:pt x="1515826" y="1996"/>
                  </a:lnTo>
                  <a:lnTo>
                    <a:pt x="1507753" y="7439"/>
                  </a:lnTo>
                  <a:lnTo>
                    <a:pt x="1502311" y="15513"/>
                  </a:lnTo>
                  <a:lnTo>
                    <a:pt x="1500315" y="25400"/>
                  </a:lnTo>
                  <a:lnTo>
                    <a:pt x="1502311" y="35286"/>
                  </a:lnTo>
                  <a:lnTo>
                    <a:pt x="1507759" y="43360"/>
                  </a:lnTo>
                  <a:lnTo>
                    <a:pt x="1515848" y="48803"/>
                  </a:lnTo>
                  <a:lnTo>
                    <a:pt x="1525766" y="50800"/>
                  </a:lnTo>
                  <a:lnTo>
                    <a:pt x="1535650" y="48803"/>
                  </a:lnTo>
                  <a:lnTo>
                    <a:pt x="1543724" y="43360"/>
                  </a:lnTo>
                  <a:lnTo>
                    <a:pt x="1549169" y="35286"/>
                  </a:lnTo>
                  <a:lnTo>
                    <a:pt x="1551166" y="25400"/>
                  </a:lnTo>
                  <a:lnTo>
                    <a:pt x="1549169" y="15513"/>
                  </a:lnTo>
                  <a:lnTo>
                    <a:pt x="1543724" y="7439"/>
                  </a:lnTo>
                  <a:lnTo>
                    <a:pt x="1535650" y="1996"/>
                  </a:lnTo>
                  <a:lnTo>
                    <a:pt x="1525715" y="0"/>
                  </a:lnTo>
                  <a:close/>
                </a:path>
                <a:path w="4137659" h="5166995">
                  <a:moveTo>
                    <a:pt x="1627366" y="0"/>
                  </a:moveTo>
                  <a:lnTo>
                    <a:pt x="1617477" y="1996"/>
                  </a:lnTo>
                  <a:lnTo>
                    <a:pt x="1609404" y="7439"/>
                  </a:lnTo>
                  <a:lnTo>
                    <a:pt x="1603961" y="15513"/>
                  </a:lnTo>
                  <a:lnTo>
                    <a:pt x="1601966" y="25400"/>
                  </a:lnTo>
                  <a:lnTo>
                    <a:pt x="1603962" y="35286"/>
                  </a:lnTo>
                  <a:lnTo>
                    <a:pt x="1609410" y="43360"/>
                  </a:lnTo>
                  <a:lnTo>
                    <a:pt x="1617498" y="48803"/>
                  </a:lnTo>
                  <a:lnTo>
                    <a:pt x="1627417" y="50800"/>
                  </a:lnTo>
                  <a:lnTo>
                    <a:pt x="1637301" y="48803"/>
                  </a:lnTo>
                  <a:lnTo>
                    <a:pt x="1645375" y="43360"/>
                  </a:lnTo>
                  <a:lnTo>
                    <a:pt x="1650820" y="35286"/>
                  </a:lnTo>
                  <a:lnTo>
                    <a:pt x="1652817" y="25400"/>
                  </a:lnTo>
                  <a:lnTo>
                    <a:pt x="1650820" y="15513"/>
                  </a:lnTo>
                  <a:lnTo>
                    <a:pt x="1645375" y="7439"/>
                  </a:lnTo>
                  <a:lnTo>
                    <a:pt x="1637301" y="1996"/>
                  </a:lnTo>
                  <a:lnTo>
                    <a:pt x="1627366" y="0"/>
                  </a:lnTo>
                  <a:close/>
                </a:path>
                <a:path w="4137659" h="5166995">
                  <a:moveTo>
                    <a:pt x="1729017" y="0"/>
                  </a:moveTo>
                  <a:lnTo>
                    <a:pt x="1719128" y="1996"/>
                  </a:lnTo>
                  <a:lnTo>
                    <a:pt x="1711054" y="7439"/>
                  </a:lnTo>
                  <a:lnTo>
                    <a:pt x="1705612" y="15513"/>
                  </a:lnTo>
                  <a:lnTo>
                    <a:pt x="1703617" y="25400"/>
                  </a:lnTo>
                  <a:lnTo>
                    <a:pt x="1705613" y="35286"/>
                  </a:lnTo>
                  <a:lnTo>
                    <a:pt x="1711061" y="43360"/>
                  </a:lnTo>
                  <a:lnTo>
                    <a:pt x="1719149" y="48803"/>
                  </a:lnTo>
                  <a:lnTo>
                    <a:pt x="1729068" y="50800"/>
                  </a:lnTo>
                  <a:lnTo>
                    <a:pt x="1738951" y="48803"/>
                  </a:lnTo>
                  <a:lnTo>
                    <a:pt x="1747025" y="43360"/>
                  </a:lnTo>
                  <a:lnTo>
                    <a:pt x="1752471" y="35286"/>
                  </a:lnTo>
                  <a:lnTo>
                    <a:pt x="1754468" y="25400"/>
                  </a:lnTo>
                  <a:lnTo>
                    <a:pt x="1752471" y="15513"/>
                  </a:lnTo>
                  <a:lnTo>
                    <a:pt x="1747025" y="7439"/>
                  </a:lnTo>
                  <a:lnTo>
                    <a:pt x="1738951" y="1996"/>
                  </a:lnTo>
                  <a:lnTo>
                    <a:pt x="1729017" y="0"/>
                  </a:lnTo>
                  <a:close/>
                </a:path>
                <a:path w="4137659" h="5166995">
                  <a:moveTo>
                    <a:pt x="1830668" y="0"/>
                  </a:moveTo>
                  <a:lnTo>
                    <a:pt x="1820779" y="1996"/>
                  </a:lnTo>
                  <a:lnTo>
                    <a:pt x="1812705" y="7439"/>
                  </a:lnTo>
                  <a:lnTo>
                    <a:pt x="1807263" y="15513"/>
                  </a:lnTo>
                  <a:lnTo>
                    <a:pt x="1805268" y="25400"/>
                  </a:lnTo>
                  <a:lnTo>
                    <a:pt x="1807264" y="35286"/>
                  </a:lnTo>
                  <a:lnTo>
                    <a:pt x="1812711" y="43360"/>
                  </a:lnTo>
                  <a:lnTo>
                    <a:pt x="1820800" y="48803"/>
                  </a:lnTo>
                  <a:lnTo>
                    <a:pt x="1830718" y="50800"/>
                  </a:lnTo>
                  <a:lnTo>
                    <a:pt x="1840602" y="48803"/>
                  </a:lnTo>
                  <a:lnTo>
                    <a:pt x="1848676" y="43360"/>
                  </a:lnTo>
                  <a:lnTo>
                    <a:pt x="1854121" y="35286"/>
                  </a:lnTo>
                  <a:lnTo>
                    <a:pt x="1856118" y="25400"/>
                  </a:lnTo>
                  <a:lnTo>
                    <a:pt x="1854121" y="15513"/>
                  </a:lnTo>
                  <a:lnTo>
                    <a:pt x="1848676" y="7439"/>
                  </a:lnTo>
                  <a:lnTo>
                    <a:pt x="1840602" y="1996"/>
                  </a:lnTo>
                  <a:lnTo>
                    <a:pt x="1830668" y="0"/>
                  </a:lnTo>
                  <a:close/>
                </a:path>
                <a:path w="4137659" h="5166995">
                  <a:moveTo>
                    <a:pt x="1932318" y="0"/>
                  </a:moveTo>
                  <a:lnTo>
                    <a:pt x="1922429" y="1996"/>
                  </a:lnTo>
                  <a:lnTo>
                    <a:pt x="1914356" y="7439"/>
                  </a:lnTo>
                  <a:lnTo>
                    <a:pt x="1908914" y="15513"/>
                  </a:lnTo>
                  <a:lnTo>
                    <a:pt x="1906918" y="25400"/>
                  </a:lnTo>
                  <a:lnTo>
                    <a:pt x="1908915" y="35286"/>
                  </a:lnTo>
                  <a:lnTo>
                    <a:pt x="1914362" y="43360"/>
                  </a:lnTo>
                  <a:lnTo>
                    <a:pt x="1922451" y="48803"/>
                  </a:lnTo>
                  <a:lnTo>
                    <a:pt x="1932369" y="50800"/>
                  </a:lnTo>
                  <a:lnTo>
                    <a:pt x="1942253" y="48803"/>
                  </a:lnTo>
                  <a:lnTo>
                    <a:pt x="1950327" y="43360"/>
                  </a:lnTo>
                  <a:lnTo>
                    <a:pt x="1955772" y="35286"/>
                  </a:lnTo>
                  <a:lnTo>
                    <a:pt x="1957769" y="25400"/>
                  </a:lnTo>
                  <a:lnTo>
                    <a:pt x="1955772" y="15513"/>
                  </a:lnTo>
                  <a:lnTo>
                    <a:pt x="1950327" y="7439"/>
                  </a:lnTo>
                  <a:lnTo>
                    <a:pt x="1942253" y="1996"/>
                  </a:lnTo>
                  <a:lnTo>
                    <a:pt x="1932318" y="0"/>
                  </a:lnTo>
                  <a:close/>
                </a:path>
                <a:path w="4137659" h="5166995">
                  <a:moveTo>
                    <a:pt x="2033969" y="0"/>
                  </a:moveTo>
                  <a:lnTo>
                    <a:pt x="2024080" y="1996"/>
                  </a:lnTo>
                  <a:lnTo>
                    <a:pt x="2016007" y="7439"/>
                  </a:lnTo>
                  <a:lnTo>
                    <a:pt x="2010565" y="15513"/>
                  </a:lnTo>
                  <a:lnTo>
                    <a:pt x="2008569" y="25400"/>
                  </a:lnTo>
                  <a:lnTo>
                    <a:pt x="2010565" y="35286"/>
                  </a:lnTo>
                  <a:lnTo>
                    <a:pt x="2016013" y="43360"/>
                  </a:lnTo>
                  <a:lnTo>
                    <a:pt x="2024102" y="48803"/>
                  </a:lnTo>
                  <a:lnTo>
                    <a:pt x="2034020" y="50800"/>
                  </a:lnTo>
                  <a:lnTo>
                    <a:pt x="2043904" y="48803"/>
                  </a:lnTo>
                  <a:lnTo>
                    <a:pt x="2051978" y="43360"/>
                  </a:lnTo>
                  <a:lnTo>
                    <a:pt x="2057423" y="35286"/>
                  </a:lnTo>
                  <a:lnTo>
                    <a:pt x="2059420" y="25400"/>
                  </a:lnTo>
                  <a:lnTo>
                    <a:pt x="2057423" y="15513"/>
                  </a:lnTo>
                  <a:lnTo>
                    <a:pt x="2051978" y="7439"/>
                  </a:lnTo>
                  <a:lnTo>
                    <a:pt x="2043904" y="1996"/>
                  </a:lnTo>
                  <a:lnTo>
                    <a:pt x="2033969" y="0"/>
                  </a:lnTo>
                  <a:close/>
                </a:path>
                <a:path w="4137659" h="5166995">
                  <a:moveTo>
                    <a:pt x="2135620" y="0"/>
                  </a:moveTo>
                  <a:lnTo>
                    <a:pt x="2125731" y="1996"/>
                  </a:lnTo>
                  <a:lnTo>
                    <a:pt x="2117658" y="7439"/>
                  </a:lnTo>
                  <a:lnTo>
                    <a:pt x="2112215" y="15513"/>
                  </a:lnTo>
                  <a:lnTo>
                    <a:pt x="2110220" y="25400"/>
                  </a:lnTo>
                  <a:lnTo>
                    <a:pt x="2112216" y="35286"/>
                  </a:lnTo>
                  <a:lnTo>
                    <a:pt x="2117664" y="43360"/>
                  </a:lnTo>
                  <a:lnTo>
                    <a:pt x="2125752" y="48803"/>
                  </a:lnTo>
                  <a:lnTo>
                    <a:pt x="2135671" y="50800"/>
                  </a:lnTo>
                  <a:lnTo>
                    <a:pt x="2145555" y="48803"/>
                  </a:lnTo>
                  <a:lnTo>
                    <a:pt x="2153629" y="43360"/>
                  </a:lnTo>
                  <a:lnTo>
                    <a:pt x="2159074" y="35286"/>
                  </a:lnTo>
                  <a:lnTo>
                    <a:pt x="2161071" y="25400"/>
                  </a:lnTo>
                  <a:lnTo>
                    <a:pt x="2159074" y="15513"/>
                  </a:lnTo>
                  <a:lnTo>
                    <a:pt x="2153629" y="7439"/>
                  </a:lnTo>
                  <a:lnTo>
                    <a:pt x="2145555" y="1996"/>
                  </a:lnTo>
                  <a:lnTo>
                    <a:pt x="2135620" y="0"/>
                  </a:lnTo>
                  <a:close/>
                </a:path>
                <a:path w="4137659" h="5166995">
                  <a:moveTo>
                    <a:pt x="2237271" y="0"/>
                  </a:moveTo>
                  <a:lnTo>
                    <a:pt x="2227382" y="1996"/>
                  </a:lnTo>
                  <a:lnTo>
                    <a:pt x="2219308" y="7439"/>
                  </a:lnTo>
                  <a:lnTo>
                    <a:pt x="2213866" y="15513"/>
                  </a:lnTo>
                  <a:lnTo>
                    <a:pt x="2211871" y="25400"/>
                  </a:lnTo>
                  <a:lnTo>
                    <a:pt x="2213867" y="35286"/>
                  </a:lnTo>
                  <a:lnTo>
                    <a:pt x="2219315" y="43360"/>
                  </a:lnTo>
                  <a:lnTo>
                    <a:pt x="2227403" y="48803"/>
                  </a:lnTo>
                  <a:lnTo>
                    <a:pt x="2237322" y="50800"/>
                  </a:lnTo>
                  <a:lnTo>
                    <a:pt x="2247205" y="48803"/>
                  </a:lnTo>
                  <a:lnTo>
                    <a:pt x="2255279" y="43360"/>
                  </a:lnTo>
                  <a:lnTo>
                    <a:pt x="2260725" y="35286"/>
                  </a:lnTo>
                  <a:lnTo>
                    <a:pt x="2262722" y="25400"/>
                  </a:lnTo>
                  <a:lnTo>
                    <a:pt x="2260725" y="15513"/>
                  </a:lnTo>
                  <a:lnTo>
                    <a:pt x="2255279" y="7439"/>
                  </a:lnTo>
                  <a:lnTo>
                    <a:pt x="2247205" y="1996"/>
                  </a:lnTo>
                  <a:lnTo>
                    <a:pt x="2237271" y="0"/>
                  </a:lnTo>
                  <a:close/>
                </a:path>
                <a:path w="4137659" h="5166995">
                  <a:moveTo>
                    <a:pt x="2338922" y="0"/>
                  </a:moveTo>
                  <a:lnTo>
                    <a:pt x="2329033" y="1996"/>
                  </a:lnTo>
                  <a:lnTo>
                    <a:pt x="2320959" y="7439"/>
                  </a:lnTo>
                  <a:lnTo>
                    <a:pt x="2315517" y="15513"/>
                  </a:lnTo>
                  <a:lnTo>
                    <a:pt x="2313522" y="25400"/>
                  </a:lnTo>
                  <a:lnTo>
                    <a:pt x="2315518" y="35286"/>
                  </a:lnTo>
                  <a:lnTo>
                    <a:pt x="2320965" y="43360"/>
                  </a:lnTo>
                  <a:lnTo>
                    <a:pt x="2329054" y="48803"/>
                  </a:lnTo>
                  <a:lnTo>
                    <a:pt x="2338972" y="50800"/>
                  </a:lnTo>
                  <a:lnTo>
                    <a:pt x="2348856" y="48803"/>
                  </a:lnTo>
                  <a:lnTo>
                    <a:pt x="2356930" y="43360"/>
                  </a:lnTo>
                  <a:lnTo>
                    <a:pt x="2362375" y="35286"/>
                  </a:lnTo>
                  <a:lnTo>
                    <a:pt x="2364372" y="25400"/>
                  </a:lnTo>
                  <a:lnTo>
                    <a:pt x="2362375" y="15513"/>
                  </a:lnTo>
                  <a:lnTo>
                    <a:pt x="2356930" y="7439"/>
                  </a:lnTo>
                  <a:lnTo>
                    <a:pt x="2348856" y="1996"/>
                  </a:lnTo>
                  <a:lnTo>
                    <a:pt x="2338922" y="0"/>
                  </a:lnTo>
                  <a:close/>
                </a:path>
                <a:path w="4137659" h="5166995">
                  <a:moveTo>
                    <a:pt x="2440572" y="0"/>
                  </a:moveTo>
                  <a:lnTo>
                    <a:pt x="2430683" y="1996"/>
                  </a:lnTo>
                  <a:lnTo>
                    <a:pt x="2422610" y="7439"/>
                  </a:lnTo>
                  <a:lnTo>
                    <a:pt x="2417168" y="15513"/>
                  </a:lnTo>
                  <a:lnTo>
                    <a:pt x="2415172" y="25400"/>
                  </a:lnTo>
                  <a:lnTo>
                    <a:pt x="2417169" y="35286"/>
                  </a:lnTo>
                  <a:lnTo>
                    <a:pt x="2422616" y="43360"/>
                  </a:lnTo>
                  <a:lnTo>
                    <a:pt x="2430705" y="48803"/>
                  </a:lnTo>
                  <a:lnTo>
                    <a:pt x="2440623" y="50800"/>
                  </a:lnTo>
                  <a:lnTo>
                    <a:pt x="2450507" y="48803"/>
                  </a:lnTo>
                  <a:lnTo>
                    <a:pt x="2458581" y="43360"/>
                  </a:lnTo>
                  <a:lnTo>
                    <a:pt x="2464026" y="35286"/>
                  </a:lnTo>
                  <a:lnTo>
                    <a:pt x="2466023" y="25400"/>
                  </a:lnTo>
                  <a:lnTo>
                    <a:pt x="2464026" y="15513"/>
                  </a:lnTo>
                  <a:lnTo>
                    <a:pt x="2458581" y="7439"/>
                  </a:lnTo>
                  <a:lnTo>
                    <a:pt x="2450507" y="1996"/>
                  </a:lnTo>
                  <a:lnTo>
                    <a:pt x="2440572" y="0"/>
                  </a:lnTo>
                  <a:close/>
                </a:path>
                <a:path w="4137659" h="5166995">
                  <a:moveTo>
                    <a:pt x="2542223" y="0"/>
                  </a:moveTo>
                  <a:lnTo>
                    <a:pt x="2532334" y="1996"/>
                  </a:lnTo>
                  <a:lnTo>
                    <a:pt x="2524261" y="7439"/>
                  </a:lnTo>
                  <a:lnTo>
                    <a:pt x="2518819" y="15513"/>
                  </a:lnTo>
                  <a:lnTo>
                    <a:pt x="2516823" y="25400"/>
                  </a:lnTo>
                  <a:lnTo>
                    <a:pt x="2518819" y="35286"/>
                  </a:lnTo>
                  <a:lnTo>
                    <a:pt x="2524267" y="43360"/>
                  </a:lnTo>
                  <a:lnTo>
                    <a:pt x="2532356" y="48803"/>
                  </a:lnTo>
                  <a:lnTo>
                    <a:pt x="2542274" y="50800"/>
                  </a:lnTo>
                  <a:lnTo>
                    <a:pt x="2552158" y="48803"/>
                  </a:lnTo>
                  <a:lnTo>
                    <a:pt x="2560232" y="43360"/>
                  </a:lnTo>
                  <a:lnTo>
                    <a:pt x="2565677" y="35286"/>
                  </a:lnTo>
                  <a:lnTo>
                    <a:pt x="2567674" y="25400"/>
                  </a:lnTo>
                  <a:lnTo>
                    <a:pt x="2565677" y="15513"/>
                  </a:lnTo>
                  <a:lnTo>
                    <a:pt x="2560232" y="7439"/>
                  </a:lnTo>
                  <a:lnTo>
                    <a:pt x="2552158" y="1996"/>
                  </a:lnTo>
                  <a:lnTo>
                    <a:pt x="2542223" y="0"/>
                  </a:lnTo>
                  <a:close/>
                </a:path>
                <a:path w="4137659" h="5166995">
                  <a:moveTo>
                    <a:pt x="2643874" y="0"/>
                  </a:moveTo>
                  <a:lnTo>
                    <a:pt x="2633985" y="1996"/>
                  </a:lnTo>
                  <a:lnTo>
                    <a:pt x="2625912" y="7439"/>
                  </a:lnTo>
                  <a:lnTo>
                    <a:pt x="2620469" y="15513"/>
                  </a:lnTo>
                  <a:lnTo>
                    <a:pt x="2618474" y="25400"/>
                  </a:lnTo>
                  <a:lnTo>
                    <a:pt x="2620470" y="35286"/>
                  </a:lnTo>
                  <a:lnTo>
                    <a:pt x="2625918" y="43360"/>
                  </a:lnTo>
                  <a:lnTo>
                    <a:pt x="2634006" y="48803"/>
                  </a:lnTo>
                  <a:lnTo>
                    <a:pt x="2643925" y="50800"/>
                  </a:lnTo>
                  <a:lnTo>
                    <a:pt x="2653809" y="48803"/>
                  </a:lnTo>
                  <a:lnTo>
                    <a:pt x="2661883" y="43360"/>
                  </a:lnTo>
                  <a:lnTo>
                    <a:pt x="2667328" y="35286"/>
                  </a:lnTo>
                  <a:lnTo>
                    <a:pt x="2669325" y="25400"/>
                  </a:lnTo>
                  <a:lnTo>
                    <a:pt x="2667328" y="15513"/>
                  </a:lnTo>
                  <a:lnTo>
                    <a:pt x="2661883" y="7439"/>
                  </a:lnTo>
                  <a:lnTo>
                    <a:pt x="2653809" y="1996"/>
                  </a:lnTo>
                  <a:lnTo>
                    <a:pt x="2643874" y="0"/>
                  </a:lnTo>
                  <a:close/>
                </a:path>
                <a:path w="4137659" h="5166995">
                  <a:moveTo>
                    <a:pt x="2745525" y="0"/>
                  </a:moveTo>
                  <a:lnTo>
                    <a:pt x="2735636" y="1996"/>
                  </a:lnTo>
                  <a:lnTo>
                    <a:pt x="2727562" y="7439"/>
                  </a:lnTo>
                  <a:lnTo>
                    <a:pt x="2722120" y="15513"/>
                  </a:lnTo>
                  <a:lnTo>
                    <a:pt x="2720125" y="25400"/>
                  </a:lnTo>
                  <a:lnTo>
                    <a:pt x="2722121" y="35286"/>
                  </a:lnTo>
                  <a:lnTo>
                    <a:pt x="2727569" y="43360"/>
                  </a:lnTo>
                  <a:lnTo>
                    <a:pt x="2735657" y="48803"/>
                  </a:lnTo>
                  <a:lnTo>
                    <a:pt x="2745576" y="50800"/>
                  </a:lnTo>
                  <a:lnTo>
                    <a:pt x="2755459" y="48803"/>
                  </a:lnTo>
                  <a:lnTo>
                    <a:pt x="2763533" y="43360"/>
                  </a:lnTo>
                  <a:lnTo>
                    <a:pt x="2768979" y="35286"/>
                  </a:lnTo>
                  <a:lnTo>
                    <a:pt x="2770976" y="25400"/>
                  </a:lnTo>
                  <a:lnTo>
                    <a:pt x="2768979" y="15513"/>
                  </a:lnTo>
                  <a:lnTo>
                    <a:pt x="2763533" y="7439"/>
                  </a:lnTo>
                  <a:lnTo>
                    <a:pt x="2755459" y="1996"/>
                  </a:lnTo>
                  <a:lnTo>
                    <a:pt x="2745525" y="0"/>
                  </a:lnTo>
                  <a:close/>
                </a:path>
                <a:path w="4137659" h="5166995">
                  <a:moveTo>
                    <a:pt x="2847176" y="0"/>
                  </a:moveTo>
                  <a:lnTo>
                    <a:pt x="2837287" y="1996"/>
                  </a:lnTo>
                  <a:lnTo>
                    <a:pt x="2829213" y="7439"/>
                  </a:lnTo>
                  <a:lnTo>
                    <a:pt x="2823771" y="15513"/>
                  </a:lnTo>
                  <a:lnTo>
                    <a:pt x="2821776" y="25400"/>
                  </a:lnTo>
                  <a:lnTo>
                    <a:pt x="2823772" y="35286"/>
                  </a:lnTo>
                  <a:lnTo>
                    <a:pt x="2829219" y="43360"/>
                  </a:lnTo>
                  <a:lnTo>
                    <a:pt x="2837308" y="48803"/>
                  </a:lnTo>
                  <a:lnTo>
                    <a:pt x="2847226" y="50800"/>
                  </a:lnTo>
                  <a:lnTo>
                    <a:pt x="2857110" y="48803"/>
                  </a:lnTo>
                  <a:lnTo>
                    <a:pt x="2865184" y="43360"/>
                  </a:lnTo>
                  <a:lnTo>
                    <a:pt x="2870629" y="35286"/>
                  </a:lnTo>
                  <a:lnTo>
                    <a:pt x="2872626" y="25400"/>
                  </a:lnTo>
                  <a:lnTo>
                    <a:pt x="2870629" y="15513"/>
                  </a:lnTo>
                  <a:lnTo>
                    <a:pt x="2865184" y="7439"/>
                  </a:lnTo>
                  <a:lnTo>
                    <a:pt x="2857110" y="1996"/>
                  </a:lnTo>
                  <a:lnTo>
                    <a:pt x="2847176" y="0"/>
                  </a:lnTo>
                  <a:close/>
                </a:path>
                <a:path w="4137659" h="5166995">
                  <a:moveTo>
                    <a:pt x="2948826" y="0"/>
                  </a:moveTo>
                  <a:lnTo>
                    <a:pt x="2938937" y="1996"/>
                  </a:lnTo>
                  <a:lnTo>
                    <a:pt x="2930864" y="7439"/>
                  </a:lnTo>
                  <a:lnTo>
                    <a:pt x="2925422" y="15513"/>
                  </a:lnTo>
                  <a:lnTo>
                    <a:pt x="2923426" y="25400"/>
                  </a:lnTo>
                  <a:lnTo>
                    <a:pt x="2925423" y="35286"/>
                  </a:lnTo>
                  <a:lnTo>
                    <a:pt x="2930870" y="43360"/>
                  </a:lnTo>
                  <a:lnTo>
                    <a:pt x="2938959" y="48803"/>
                  </a:lnTo>
                  <a:lnTo>
                    <a:pt x="2948877" y="50800"/>
                  </a:lnTo>
                  <a:lnTo>
                    <a:pt x="2958761" y="48803"/>
                  </a:lnTo>
                  <a:lnTo>
                    <a:pt x="2966835" y="43360"/>
                  </a:lnTo>
                  <a:lnTo>
                    <a:pt x="2972280" y="35286"/>
                  </a:lnTo>
                  <a:lnTo>
                    <a:pt x="2974277" y="25400"/>
                  </a:lnTo>
                  <a:lnTo>
                    <a:pt x="2972280" y="15513"/>
                  </a:lnTo>
                  <a:lnTo>
                    <a:pt x="2966835" y="7439"/>
                  </a:lnTo>
                  <a:lnTo>
                    <a:pt x="2958761" y="1996"/>
                  </a:lnTo>
                  <a:lnTo>
                    <a:pt x="2948826" y="0"/>
                  </a:lnTo>
                  <a:close/>
                </a:path>
                <a:path w="4137659" h="5166995">
                  <a:moveTo>
                    <a:pt x="3050477" y="0"/>
                  </a:moveTo>
                  <a:lnTo>
                    <a:pt x="3040588" y="1996"/>
                  </a:lnTo>
                  <a:lnTo>
                    <a:pt x="3032515" y="7439"/>
                  </a:lnTo>
                  <a:lnTo>
                    <a:pt x="3027073" y="15513"/>
                  </a:lnTo>
                  <a:lnTo>
                    <a:pt x="3025077" y="25400"/>
                  </a:lnTo>
                  <a:lnTo>
                    <a:pt x="3027073" y="35286"/>
                  </a:lnTo>
                  <a:lnTo>
                    <a:pt x="3032521" y="43360"/>
                  </a:lnTo>
                  <a:lnTo>
                    <a:pt x="3040610" y="48803"/>
                  </a:lnTo>
                  <a:lnTo>
                    <a:pt x="3050528" y="50800"/>
                  </a:lnTo>
                  <a:lnTo>
                    <a:pt x="3060412" y="48803"/>
                  </a:lnTo>
                  <a:lnTo>
                    <a:pt x="3068486" y="43360"/>
                  </a:lnTo>
                  <a:lnTo>
                    <a:pt x="3073931" y="35286"/>
                  </a:lnTo>
                  <a:lnTo>
                    <a:pt x="3075928" y="25400"/>
                  </a:lnTo>
                  <a:lnTo>
                    <a:pt x="3073931" y="15513"/>
                  </a:lnTo>
                  <a:lnTo>
                    <a:pt x="3068486" y="7439"/>
                  </a:lnTo>
                  <a:lnTo>
                    <a:pt x="3060412" y="1996"/>
                  </a:lnTo>
                  <a:lnTo>
                    <a:pt x="3050477" y="0"/>
                  </a:lnTo>
                  <a:close/>
                </a:path>
                <a:path w="4137659" h="5166995">
                  <a:moveTo>
                    <a:pt x="3152128" y="0"/>
                  </a:moveTo>
                  <a:lnTo>
                    <a:pt x="3142239" y="1996"/>
                  </a:lnTo>
                  <a:lnTo>
                    <a:pt x="3134166" y="7439"/>
                  </a:lnTo>
                  <a:lnTo>
                    <a:pt x="3128723" y="15513"/>
                  </a:lnTo>
                  <a:lnTo>
                    <a:pt x="3126728" y="25400"/>
                  </a:lnTo>
                  <a:lnTo>
                    <a:pt x="3128724" y="35286"/>
                  </a:lnTo>
                  <a:lnTo>
                    <a:pt x="3134172" y="43360"/>
                  </a:lnTo>
                  <a:lnTo>
                    <a:pt x="3142260" y="48803"/>
                  </a:lnTo>
                  <a:lnTo>
                    <a:pt x="3152179" y="50800"/>
                  </a:lnTo>
                  <a:lnTo>
                    <a:pt x="3162063" y="48803"/>
                  </a:lnTo>
                  <a:lnTo>
                    <a:pt x="3170137" y="43360"/>
                  </a:lnTo>
                  <a:lnTo>
                    <a:pt x="3175582" y="35286"/>
                  </a:lnTo>
                  <a:lnTo>
                    <a:pt x="3177579" y="25400"/>
                  </a:lnTo>
                  <a:lnTo>
                    <a:pt x="3175582" y="15513"/>
                  </a:lnTo>
                  <a:lnTo>
                    <a:pt x="3170137" y="7439"/>
                  </a:lnTo>
                  <a:lnTo>
                    <a:pt x="3162063" y="1996"/>
                  </a:lnTo>
                  <a:lnTo>
                    <a:pt x="3152128" y="0"/>
                  </a:lnTo>
                  <a:close/>
                </a:path>
                <a:path w="4137659" h="5166995">
                  <a:moveTo>
                    <a:pt x="3253779" y="0"/>
                  </a:moveTo>
                  <a:lnTo>
                    <a:pt x="3243890" y="1996"/>
                  </a:lnTo>
                  <a:lnTo>
                    <a:pt x="3235816" y="7439"/>
                  </a:lnTo>
                  <a:lnTo>
                    <a:pt x="3230374" y="15513"/>
                  </a:lnTo>
                  <a:lnTo>
                    <a:pt x="3228379" y="25400"/>
                  </a:lnTo>
                  <a:lnTo>
                    <a:pt x="3230375" y="35286"/>
                  </a:lnTo>
                  <a:lnTo>
                    <a:pt x="3235823" y="43360"/>
                  </a:lnTo>
                  <a:lnTo>
                    <a:pt x="3243911" y="48803"/>
                  </a:lnTo>
                  <a:lnTo>
                    <a:pt x="3253830" y="50800"/>
                  </a:lnTo>
                  <a:lnTo>
                    <a:pt x="3263713" y="48803"/>
                  </a:lnTo>
                  <a:lnTo>
                    <a:pt x="3271787" y="43360"/>
                  </a:lnTo>
                  <a:lnTo>
                    <a:pt x="3277233" y="35286"/>
                  </a:lnTo>
                  <a:lnTo>
                    <a:pt x="3279230" y="25400"/>
                  </a:lnTo>
                  <a:lnTo>
                    <a:pt x="3277233" y="15513"/>
                  </a:lnTo>
                  <a:lnTo>
                    <a:pt x="3271787" y="7439"/>
                  </a:lnTo>
                  <a:lnTo>
                    <a:pt x="3263713" y="1996"/>
                  </a:lnTo>
                  <a:lnTo>
                    <a:pt x="3253779" y="0"/>
                  </a:lnTo>
                  <a:close/>
                </a:path>
                <a:path w="4137659" h="5166995">
                  <a:moveTo>
                    <a:pt x="3355430" y="0"/>
                  </a:moveTo>
                  <a:lnTo>
                    <a:pt x="3345541" y="1996"/>
                  </a:lnTo>
                  <a:lnTo>
                    <a:pt x="3337467" y="7439"/>
                  </a:lnTo>
                  <a:lnTo>
                    <a:pt x="3332025" y="15513"/>
                  </a:lnTo>
                  <a:lnTo>
                    <a:pt x="3330030" y="25400"/>
                  </a:lnTo>
                  <a:lnTo>
                    <a:pt x="3332026" y="35286"/>
                  </a:lnTo>
                  <a:lnTo>
                    <a:pt x="3337473" y="43360"/>
                  </a:lnTo>
                  <a:lnTo>
                    <a:pt x="3345562" y="48803"/>
                  </a:lnTo>
                  <a:lnTo>
                    <a:pt x="3355480" y="50800"/>
                  </a:lnTo>
                  <a:lnTo>
                    <a:pt x="3365364" y="48803"/>
                  </a:lnTo>
                  <a:lnTo>
                    <a:pt x="3373438" y="43360"/>
                  </a:lnTo>
                  <a:lnTo>
                    <a:pt x="3378883" y="35286"/>
                  </a:lnTo>
                  <a:lnTo>
                    <a:pt x="3380880" y="25400"/>
                  </a:lnTo>
                  <a:lnTo>
                    <a:pt x="3378883" y="15513"/>
                  </a:lnTo>
                  <a:lnTo>
                    <a:pt x="3373438" y="7439"/>
                  </a:lnTo>
                  <a:lnTo>
                    <a:pt x="3365364" y="1996"/>
                  </a:lnTo>
                  <a:lnTo>
                    <a:pt x="3355430" y="0"/>
                  </a:lnTo>
                  <a:close/>
                </a:path>
                <a:path w="4137659" h="5166995">
                  <a:moveTo>
                    <a:pt x="3457080" y="0"/>
                  </a:moveTo>
                  <a:lnTo>
                    <a:pt x="3447191" y="1996"/>
                  </a:lnTo>
                  <a:lnTo>
                    <a:pt x="3439118" y="7439"/>
                  </a:lnTo>
                  <a:lnTo>
                    <a:pt x="3433676" y="15513"/>
                  </a:lnTo>
                  <a:lnTo>
                    <a:pt x="3431680" y="25400"/>
                  </a:lnTo>
                  <a:lnTo>
                    <a:pt x="3433677" y="35286"/>
                  </a:lnTo>
                  <a:lnTo>
                    <a:pt x="3439124" y="43360"/>
                  </a:lnTo>
                  <a:lnTo>
                    <a:pt x="3447213" y="48803"/>
                  </a:lnTo>
                  <a:lnTo>
                    <a:pt x="3457131" y="50800"/>
                  </a:lnTo>
                  <a:lnTo>
                    <a:pt x="3467015" y="48803"/>
                  </a:lnTo>
                  <a:lnTo>
                    <a:pt x="3475089" y="43360"/>
                  </a:lnTo>
                  <a:lnTo>
                    <a:pt x="3480534" y="35286"/>
                  </a:lnTo>
                  <a:lnTo>
                    <a:pt x="3482531" y="25400"/>
                  </a:lnTo>
                  <a:lnTo>
                    <a:pt x="3480534" y="15513"/>
                  </a:lnTo>
                  <a:lnTo>
                    <a:pt x="3475089" y="7439"/>
                  </a:lnTo>
                  <a:lnTo>
                    <a:pt x="3467015" y="1996"/>
                  </a:lnTo>
                  <a:lnTo>
                    <a:pt x="3457080" y="0"/>
                  </a:lnTo>
                  <a:close/>
                </a:path>
                <a:path w="4137659" h="5166995">
                  <a:moveTo>
                    <a:pt x="3558731" y="0"/>
                  </a:moveTo>
                  <a:lnTo>
                    <a:pt x="3548842" y="1996"/>
                  </a:lnTo>
                  <a:lnTo>
                    <a:pt x="3540769" y="7439"/>
                  </a:lnTo>
                  <a:lnTo>
                    <a:pt x="3535327" y="15513"/>
                  </a:lnTo>
                  <a:lnTo>
                    <a:pt x="3533331" y="25400"/>
                  </a:lnTo>
                  <a:lnTo>
                    <a:pt x="3535327" y="35286"/>
                  </a:lnTo>
                  <a:lnTo>
                    <a:pt x="3540775" y="43360"/>
                  </a:lnTo>
                  <a:lnTo>
                    <a:pt x="3548864" y="48803"/>
                  </a:lnTo>
                  <a:lnTo>
                    <a:pt x="3558782" y="50800"/>
                  </a:lnTo>
                  <a:lnTo>
                    <a:pt x="3568666" y="48803"/>
                  </a:lnTo>
                  <a:lnTo>
                    <a:pt x="3576740" y="43360"/>
                  </a:lnTo>
                  <a:lnTo>
                    <a:pt x="3582185" y="35286"/>
                  </a:lnTo>
                  <a:lnTo>
                    <a:pt x="3584182" y="25400"/>
                  </a:lnTo>
                  <a:lnTo>
                    <a:pt x="3582185" y="15513"/>
                  </a:lnTo>
                  <a:lnTo>
                    <a:pt x="3576740" y="7439"/>
                  </a:lnTo>
                  <a:lnTo>
                    <a:pt x="3568666" y="1996"/>
                  </a:lnTo>
                  <a:lnTo>
                    <a:pt x="3558731" y="0"/>
                  </a:lnTo>
                  <a:close/>
                </a:path>
                <a:path w="4137659" h="5166995">
                  <a:moveTo>
                    <a:pt x="3660382" y="0"/>
                  </a:moveTo>
                  <a:lnTo>
                    <a:pt x="3650493" y="1996"/>
                  </a:lnTo>
                  <a:lnTo>
                    <a:pt x="3642420" y="7439"/>
                  </a:lnTo>
                  <a:lnTo>
                    <a:pt x="3636977" y="15513"/>
                  </a:lnTo>
                  <a:lnTo>
                    <a:pt x="3634982" y="25400"/>
                  </a:lnTo>
                  <a:lnTo>
                    <a:pt x="3636978" y="35286"/>
                  </a:lnTo>
                  <a:lnTo>
                    <a:pt x="3642426" y="43360"/>
                  </a:lnTo>
                  <a:lnTo>
                    <a:pt x="3650514" y="48803"/>
                  </a:lnTo>
                  <a:lnTo>
                    <a:pt x="3660433" y="50800"/>
                  </a:lnTo>
                  <a:lnTo>
                    <a:pt x="3670317" y="48803"/>
                  </a:lnTo>
                  <a:lnTo>
                    <a:pt x="3678391" y="43360"/>
                  </a:lnTo>
                  <a:lnTo>
                    <a:pt x="3683836" y="35286"/>
                  </a:lnTo>
                  <a:lnTo>
                    <a:pt x="3685833" y="25400"/>
                  </a:lnTo>
                  <a:lnTo>
                    <a:pt x="3683836" y="15513"/>
                  </a:lnTo>
                  <a:lnTo>
                    <a:pt x="3678391" y="7439"/>
                  </a:lnTo>
                  <a:lnTo>
                    <a:pt x="3670317" y="1996"/>
                  </a:lnTo>
                  <a:lnTo>
                    <a:pt x="3660382" y="0"/>
                  </a:lnTo>
                  <a:close/>
                </a:path>
                <a:path w="4137659" h="5166995">
                  <a:moveTo>
                    <a:pt x="3762033" y="0"/>
                  </a:moveTo>
                  <a:lnTo>
                    <a:pt x="3752144" y="1996"/>
                  </a:lnTo>
                  <a:lnTo>
                    <a:pt x="3744070" y="7439"/>
                  </a:lnTo>
                  <a:lnTo>
                    <a:pt x="3738628" y="15513"/>
                  </a:lnTo>
                  <a:lnTo>
                    <a:pt x="3736633" y="25400"/>
                  </a:lnTo>
                  <a:lnTo>
                    <a:pt x="3738629" y="35286"/>
                  </a:lnTo>
                  <a:lnTo>
                    <a:pt x="3744077" y="43360"/>
                  </a:lnTo>
                  <a:lnTo>
                    <a:pt x="3752165" y="48803"/>
                  </a:lnTo>
                  <a:lnTo>
                    <a:pt x="3762084" y="50800"/>
                  </a:lnTo>
                  <a:lnTo>
                    <a:pt x="3771967" y="48803"/>
                  </a:lnTo>
                  <a:lnTo>
                    <a:pt x="3780041" y="43360"/>
                  </a:lnTo>
                  <a:lnTo>
                    <a:pt x="3785487" y="35286"/>
                  </a:lnTo>
                  <a:lnTo>
                    <a:pt x="3787484" y="25400"/>
                  </a:lnTo>
                  <a:lnTo>
                    <a:pt x="3785487" y="15513"/>
                  </a:lnTo>
                  <a:lnTo>
                    <a:pt x="3780041" y="7439"/>
                  </a:lnTo>
                  <a:lnTo>
                    <a:pt x="3771967" y="1996"/>
                  </a:lnTo>
                  <a:lnTo>
                    <a:pt x="3762033" y="0"/>
                  </a:lnTo>
                  <a:close/>
                </a:path>
                <a:path w="4137659" h="5166995">
                  <a:moveTo>
                    <a:pt x="3859129" y="9893"/>
                  </a:moveTo>
                  <a:lnTo>
                    <a:pt x="3849958" y="13157"/>
                  </a:lnTo>
                  <a:lnTo>
                    <a:pt x="3842678" y="19623"/>
                  </a:lnTo>
                  <a:lnTo>
                    <a:pt x="3838284" y="28703"/>
                  </a:lnTo>
                  <a:lnTo>
                    <a:pt x="3837756" y="38775"/>
                  </a:lnTo>
                  <a:lnTo>
                    <a:pt x="3841022" y="47951"/>
                  </a:lnTo>
                  <a:lnTo>
                    <a:pt x="3847501" y="55236"/>
                  </a:lnTo>
                  <a:lnTo>
                    <a:pt x="3856610" y="59636"/>
                  </a:lnTo>
                  <a:lnTo>
                    <a:pt x="3866683" y="60163"/>
                  </a:lnTo>
                  <a:lnTo>
                    <a:pt x="3875858" y="56899"/>
                  </a:lnTo>
                  <a:lnTo>
                    <a:pt x="3883140" y="50433"/>
                  </a:lnTo>
                  <a:lnTo>
                    <a:pt x="3887534" y="41353"/>
                  </a:lnTo>
                  <a:lnTo>
                    <a:pt x="3888061" y="31281"/>
                  </a:lnTo>
                  <a:lnTo>
                    <a:pt x="3884796" y="22107"/>
                  </a:lnTo>
                  <a:lnTo>
                    <a:pt x="3878328" y="14826"/>
                  </a:lnTo>
                  <a:lnTo>
                    <a:pt x="3869195" y="10420"/>
                  </a:lnTo>
                  <a:lnTo>
                    <a:pt x="3859129" y="9893"/>
                  </a:lnTo>
                  <a:close/>
                </a:path>
                <a:path w="4137659" h="5166995">
                  <a:moveTo>
                    <a:pt x="3959906" y="48878"/>
                  </a:moveTo>
                  <a:lnTo>
                    <a:pt x="3950179" y="49347"/>
                  </a:lnTo>
                  <a:lnTo>
                    <a:pt x="3941340" y="53428"/>
                  </a:lnTo>
                  <a:lnTo>
                    <a:pt x="3934512" y="60848"/>
                  </a:lnTo>
                  <a:lnTo>
                    <a:pt x="3931092" y="70337"/>
                  </a:lnTo>
                  <a:lnTo>
                    <a:pt x="3931565" y="80066"/>
                  </a:lnTo>
                  <a:lnTo>
                    <a:pt x="3935658" y="88914"/>
                  </a:lnTo>
                  <a:lnTo>
                    <a:pt x="3943097" y="95763"/>
                  </a:lnTo>
                  <a:lnTo>
                    <a:pt x="3952590" y="99182"/>
                  </a:lnTo>
                  <a:lnTo>
                    <a:pt x="3962318" y="98713"/>
                  </a:lnTo>
                  <a:lnTo>
                    <a:pt x="3971161" y="94631"/>
                  </a:lnTo>
                  <a:lnTo>
                    <a:pt x="3977996" y="87212"/>
                  </a:lnTo>
                  <a:lnTo>
                    <a:pt x="3981411" y="77723"/>
                  </a:lnTo>
                  <a:lnTo>
                    <a:pt x="3980941" y="67997"/>
                  </a:lnTo>
                  <a:lnTo>
                    <a:pt x="3976859" y="59156"/>
                  </a:lnTo>
                  <a:lnTo>
                    <a:pt x="3969398" y="52297"/>
                  </a:lnTo>
                  <a:lnTo>
                    <a:pt x="3959906" y="48878"/>
                  </a:lnTo>
                  <a:close/>
                </a:path>
                <a:path w="4137659" h="5166995">
                  <a:moveTo>
                    <a:pt x="4034415" y="114297"/>
                  </a:moveTo>
                  <a:lnTo>
                    <a:pt x="4024778" y="115710"/>
                  </a:lnTo>
                  <a:lnTo>
                    <a:pt x="4016122" y="120893"/>
                  </a:lnTo>
                  <a:lnTo>
                    <a:pt x="4010162" y="129028"/>
                  </a:lnTo>
                  <a:lnTo>
                    <a:pt x="4007864" y="138494"/>
                  </a:lnTo>
                  <a:lnTo>
                    <a:pt x="4009285" y="148139"/>
                  </a:lnTo>
                  <a:lnTo>
                    <a:pt x="4014483" y="156814"/>
                  </a:lnTo>
                  <a:lnTo>
                    <a:pt x="4022618" y="162778"/>
                  </a:lnTo>
                  <a:lnTo>
                    <a:pt x="4032081" y="165080"/>
                  </a:lnTo>
                  <a:lnTo>
                    <a:pt x="4041717" y="163666"/>
                  </a:lnTo>
                  <a:lnTo>
                    <a:pt x="4050374" y="158483"/>
                  </a:lnTo>
                  <a:lnTo>
                    <a:pt x="4056334" y="150349"/>
                  </a:lnTo>
                  <a:lnTo>
                    <a:pt x="4058635" y="140888"/>
                  </a:lnTo>
                  <a:lnTo>
                    <a:pt x="4057221" y="131254"/>
                  </a:lnTo>
                  <a:lnTo>
                    <a:pt x="4052012" y="122563"/>
                  </a:lnTo>
                  <a:lnTo>
                    <a:pt x="4043877" y="116599"/>
                  </a:lnTo>
                  <a:lnTo>
                    <a:pt x="4034415" y="114297"/>
                  </a:lnTo>
                  <a:close/>
                </a:path>
                <a:path w="4137659" h="5166995">
                  <a:moveTo>
                    <a:pt x="4087788" y="200336"/>
                  </a:moveTo>
                  <a:lnTo>
                    <a:pt x="4077818" y="201867"/>
                  </a:lnTo>
                  <a:lnTo>
                    <a:pt x="4069223" y="207147"/>
                  </a:lnTo>
                  <a:lnTo>
                    <a:pt x="4063517" y="215043"/>
                  </a:lnTo>
                  <a:lnTo>
                    <a:pt x="4061190" y="224512"/>
                  </a:lnTo>
                  <a:lnTo>
                    <a:pt x="4062731" y="234509"/>
                  </a:lnTo>
                  <a:lnTo>
                    <a:pt x="4068014" y="243103"/>
                  </a:lnTo>
                  <a:lnTo>
                    <a:pt x="4075907" y="248808"/>
                  </a:lnTo>
                  <a:lnTo>
                    <a:pt x="4085362" y="251138"/>
                  </a:lnTo>
                  <a:lnTo>
                    <a:pt x="4095332" y="249607"/>
                  </a:lnTo>
                  <a:lnTo>
                    <a:pt x="4103926" y="244328"/>
                  </a:lnTo>
                  <a:lnTo>
                    <a:pt x="4109629" y="236436"/>
                  </a:lnTo>
                  <a:lnTo>
                    <a:pt x="4111955" y="226982"/>
                  </a:lnTo>
                  <a:lnTo>
                    <a:pt x="4110407" y="216965"/>
                  </a:lnTo>
                  <a:lnTo>
                    <a:pt x="4105131" y="208370"/>
                  </a:lnTo>
                  <a:lnTo>
                    <a:pt x="4097241" y="202665"/>
                  </a:lnTo>
                  <a:lnTo>
                    <a:pt x="4087788" y="200336"/>
                  </a:lnTo>
                  <a:close/>
                </a:path>
                <a:path w="4137659" h="5166995">
                  <a:moveTo>
                    <a:pt x="4109200" y="298712"/>
                  </a:moveTo>
                  <a:lnTo>
                    <a:pt x="4099426" y="301193"/>
                  </a:lnTo>
                  <a:lnTo>
                    <a:pt x="4091631" y="307032"/>
                  </a:lnTo>
                  <a:lnTo>
                    <a:pt x="4086592" y="315379"/>
                  </a:lnTo>
                  <a:lnTo>
                    <a:pt x="4085083" y="325382"/>
                  </a:lnTo>
                  <a:lnTo>
                    <a:pt x="4087567" y="335159"/>
                  </a:lnTo>
                  <a:lnTo>
                    <a:pt x="4093401" y="342955"/>
                  </a:lnTo>
                  <a:lnTo>
                    <a:pt x="4101731" y="347994"/>
                  </a:lnTo>
                  <a:lnTo>
                    <a:pt x="4111702" y="349501"/>
                  </a:lnTo>
                  <a:lnTo>
                    <a:pt x="4121484" y="347021"/>
                  </a:lnTo>
                  <a:lnTo>
                    <a:pt x="4129282" y="341187"/>
                  </a:lnTo>
                  <a:lnTo>
                    <a:pt x="4134323" y="332856"/>
                  </a:lnTo>
                  <a:lnTo>
                    <a:pt x="4135832" y="322883"/>
                  </a:lnTo>
                  <a:lnTo>
                    <a:pt x="4133342" y="313055"/>
                  </a:lnTo>
                  <a:lnTo>
                    <a:pt x="4127510" y="305259"/>
                  </a:lnTo>
                  <a:lnTo>
                    <a:pt x="4119178" y="300219"/>
                  </a:lnTo>
                  <a:lnTo>
                    <a:pt x="4109200" y="298712"/>
                  </a:lnTo>
                  <a:close/>
                </a:path>
                <a:path w="4137659" h="5166995">
                  <a:moveTo>
                    <a:pt x="4111854" y="400297"/>
                  </a:moveTo>
                  <a:lnTo>
                    <a:pt x="4101965" y="402294"/>
                  </a:lnTo>
                  <a:lnTo>
                    <a:pt x="4093892" y="407743"/>
                  </a:lnTo>
                  <a:lnTo>
                    <a:pt x="4088450" y="415832"/>
                  </a:lnTo>
                  <a:lnTo>
                    <a:pt x="4086454" y="425748"/>
                  </a:lnTo>
                  <a:lnTo>
                    <a:pt x="4088450" y="435635"/>
                  </a:lnTo>
                  <a:lnTo>
                    <a:pt x="4093892" y="443709"/>
                  </a:lnTo>
                  <a:lnTo>
                    <a:pt x="4101965" y="449152"/>
                  </a:lnTo>
                  <a:lnTo>
                    <a:pt x="4111854" y="451148"/>
                  </a:lnTo>
                  <a:lnTo>
                    <a:pt x="4121744" y="449152"/>
                  </a:lnTo>
                  <a:lnTo>
                    <a:pt x="4129817" y="443709"/>
                  </a:lnTo>
                  <a:lnTo>
                    <a:pt x="4135259" y="435635"/>
                  </a:lnTo>
                  <a:lnTo>
                    <a:pt x="4137254" y="425697"/>
                  </a:lnTo>
                  <a:lnTo>
                    <a:pt x="4135259" y="415810"/>
                  </a:lnTo>
                  <a:lnTo>
                    <a:pt x="4129817" y="407736"/>
                  </a:lnTo>
                  <a:lnTo>
                    <a:pt x="4121744" y="402293"/>
                  </a:lnTo>
                  <a:lnTo>
                    <a:pt x="4111854" y="400297"/>
                  </a:lnTo>
                  <a:close/>
                </a:path>
                <a:path w="4137659" h="5166995">
                  <a:moveTo>
                    <a:pt x="4111854" y="501948"/>
                  </a:moveTo>
                  <a:lnTo>
                    <a:pt x="4101965" y="503945"/>
                  </a:lnTo>
                  <a:lnTo>
                    <a:pt x="4093892" y="509394"/>
                  </a:lnTo>
                  <a:lnTo>
                    <a:pt x="4088450" y="517482"/>
                  </a:lnTo>
                  <a:lnTo>
                    <a:pt x="4086454" y="527399"/>
                  </a:lnTo>
                  <a:lnTo>
                    <a:pt x="4088450" y="537286"/>
                  </a:lnTo>
                  <a:lnTo>
                    <a:pt x="4093892" y="545359"/>
                  </a:lnTo>
                  <a:lnTo>
                    <a:pt x="4101965" y="550803"/>
                  </a:lnTo>
                  <a:lnTo>
                    <a:pt x="4111854" y="552799"/>
                  </a:lnTo>
                  <a:lnTo>
                    <a:pt x="4121744" y="550803"/>
                  </a:lnTo>
                  <a:lnTo>
                    <a:pt x="4129817" y="545359"/>
                  </a:lnTo>
                  <a:lnTo>
                    <a:pt x="4135259" y="537286"/>
                  </a:lnTo>
                  <a:lnTo>
                    <a:pt x="4137254" y="527348"/>
                  </a:lnTo>
                  <a:lnTo>
                    <a:pt x="4135259" y="517461"/>
                  </a:lnTo>
                  <a:lnTo>
                    <a:pt x="4129817" y="509387"/>
                  </a:lnTo>
                  <a:lnTo>
                    <a:pt x="4121744" y="503944"/>
                  </a:lnTo>
                  <a:lnTo>
                    <a:pt x="4111854" y="501948"/>
                  </a:lnTo>
                  <a:close/>
                </a:path>
                <a:path w="4137659" h="5166995">
                  <a:moveTo>
                    <a:pt x="4111854" y="603599"/>
                  </a:moveTo>
                  <a:lnTo>
                    <a:pt x="4101965" y="605596"/>
                  </a:lnTo>
                  <a:lnTo>
                    <a:pt x="4093892" y="611044"/>
                  </a:lnTo>
                  <a:lnTo>
                    <a:pt x="4088450" y="619133"/>
                  </a:lnTo>
                  <a:lnTo>
                    <a:pt x="4086454" y="629050"/>
                  </a:lnTo>
                  <a:lnTo>
                    <a:pt x="4088450" y="638937"/>
                  </a:lnTo>
                  <a:lnTo>
                    <a:pt x="4093892" y="647010"/>
                  </a:lnTo>
                  <a:lnTo>
                    <a:pt x="4101965" y="652454"/>
                  </a:lnTo>
                  <a:lnTo>
                    <a:pt x="4111854" y="654450"/>
                  </a:lnTo>
                  <a:lnTo>
                    <a:pt x="4121744" y="652454"/>
                  </a:lnTo>
                  <a:lnTo>
                    <a:pt x="4129817" y="647010"/>
                  </a:lnTo>
                  <a:lnTo>
                    <a:pt x="4135259" y="638937"/>
                  </a:lnTo>
                  <a:lnTo>
                    <a:pt x="4137254" y="628999"/>
                  </a:lnTo>
                  <a:lnTo>
                    <a:pt x="4135259" y="619112"/>
                  </a:lnTo>
                  <a:lnTo>
                    <a:pt x="4129817" y="611038"/>
                  </a:lnTo>
                  <a:lnTo>
                    <a:pt x="4121744" y="605595"/>
                  </a:lnTo>
                  <a:lnTo>
                    <a:pt x="4111854" y="603599"/>
                  </a:lnTo>
                  <a:close/>
                </a:path>
                <a:path w="4137659" h="5166995">
                  <a:moveTo>
                    <a:pt x="4111854" y="705250"/>
                  </a:moveTo>
                  <a:lnTo>
                    <a:pt x="4101965" y="707246"/>
                  </a:lnTo>
                  <a:lnTo>
                    <a:pt x="4093892" y="712695"/>
                  </a:lnTo>
                  <a:lnTo>
                    <a:pt x="4088450" y="720784"/>
                  </a:lnTo>
                  <a:lnTo>
                    <a:pt x="4086454" y="730700"/>
                  </a:lnTo>
                  <a:lnTo>
                    <a:pt x="4088450" y="740587"/>
                  </a:lnTo>
                  <a:lnTo>
                    <a:pt x="4093892" y="748661"/>
                  </a:lnTo>
                  <a:lnTo>
                    <a:pt x="4101965" y="754104"/>
                  </a:lnTo>
                  <a:lnTo>
                    <a:pt x="4111854" y="756100"/>
                  </a:lnTo>
                  <a:lnTo>
                    <a:pt x="4121744" y="754104"/>
                  </a:lnTo>
                  <a:lnTo>
                    <a:pt x="4129817" y="748661"/>
                  </a:lnTo>
                  <a:lnTo>
                    <a:pt x="4135259" y="740587"/>
                  </a:lnTo>
                  <a:lnTo>
                    <a:pt x="4137254" y="730650"/>
                  </a:lnTo>
                  <a:lnTo>
                    <a:pt x="4135259" y="720763"/>
                  </a:lnTo>
                  <a:lnTo>
                    <a:pt x="4129817" y="712689"/>
                  </a:lnTo>
                  <a:lnTo>
                    <a:pt x="4121744" y="707246"/>
                  </a:lnTo>
                  <a:lnTo>
                    <a:pt x="4111854" y="705250"/>
                  </a:lnTo>
                  <a:close/>
                </a:path>
                <a:path w="4137659" h="5166995">
                  <a:moveTo>
                    <a:pt x="4111854" y="806900"/>
                  </a:moveTo>
                  <a:lnTo>
                    <a:pt x="4101965" y="808897"/>
                  </a:lnTo>
                  <a:lnTo>
                    <a:pt x="4093892" y="814346"/>
                  </a:lnTo>
                  <a:lnTo>
                    <a:pt x="4088450" y="822435"/>
                  </a:lnTo>
                  <a:lnTo>
                    <a:pt x="4086454" y="832351"/>
                  </a:lnTo>
                  <a:lnTo>
                    <a:pt x="4088450" y="842238"/>
                  </a:lnTo>
                  <a:lnTo>
                    <a:pt x="4093892" y="850312"/>
                  </a:lnTo>
                  <a:lnTo>
                    <a:pt x="4101965" y="855755"/>
                  </a:lnTo>
                  <a:lnTo>
                    <a:pt x="4111854" y="857751"/>
                  </a:lnTo>
                  <a:lnTo>
                    <a:pt x="4121744" y="855755"/>
                  </a:lnTo>
                  <a:lnTo>
                    <a:pt x="4129817" y="850312"/>
                  </a:lnTo>
                  <a:lnTo>
                    <a:pt x="4135259" y="842238"/>
                  </a:lnTo>
                  <a:lnTo>
                    <a:pt x="4137254" y="832300"/>
                  </a:lnTo>
                  <a:lnTo>
                    <a:pt x="4135259" y="822413"/>
                  </a:lnTo>
                  <a:lnTo>
                    <a:pt x="4129817" y="814340"/>
                  </a:lnTo>
                  <a:lnTo>
                    <a:pt x="4121744" y="808896"/>
                  </a:lnTo>
                  <a:lnTo>
                    <a:pt x="4111854" y="806900"/>
                  </a:lnTo>
                  <a:close/>
                </a:path>
                <a:path w="4137659" h="5166995">
                  <a:moveTo>
                    <a:pt x="4111854" y="908551"/>
                  </a:moveTo>
                  <a:lnTo>
                    <a:pt x="4101965" y="910548"/>
                  </a:lnTo>
                  <a:lnTo>
                    <a:pt x="4093892" y="915997"/>
                  </a:lnTo>
                  <a:lnTo>
                    <a:pt x="4088450" y="924086"/>
                  </a:lnTo>
                  <a:lnTo>
                    <a:pt x="4086454" y="934002"/>
                  </a:lnTo>
                  <a:lnTo>
                    <a:pt x="4088450" y="943889"/>
                  </a:lnTo>
                  <a:lnTo>
                    <a:pt x="4093892" y="951963"/>
                  </a:lnTo>
                  <a:lnTo>
                    <a:pt x="4101965" y="957406"/>
                  </a:lnTo>
                  <a:lnTo>
                    <a:pt x="4111854" y="959402"/>
                  </a:lnTo>
                  <a:lnTo>
                    <a:pt x="4121744" y="957406"/>
                  </a:lnTo>
                  <a:lnTo>
                    <a:pt x="4129817" y="951963"/>
                  </a:lnTo>
                  <a:lnTo>
                    <a:pt x="4135259" y="943889"/>
                  </a:lnTo>
                  <a:lnTo>
                    <a:pt x="4137254" y="933951"/>
                  </a:lnTo>
                  <a:lnTo>
                    <a:pt x="4135259" y="924064"/>
                  </a:lnTo>
                  <a:lnTo>
                    <a:pt x="4129817" y="915990"/>
                  </a:lnTo>
                  <a:lnTo>
                    <a:pt x="4121744" y="910547"/>
                  </a:lnTo>
                  <a:lnTo>
                    <a:pt x="4111854" y="908551"/>
                  </a:lnTo>
                  <a:close/>
                </a:path>
                <a:path w="4137659" h="5166995">
                  <a:moveTo>
                    <a:pt x="4111854" y="1010202"/>
                  </a:moveTo>
                  <a:lnTo>
                    <a:pt x="4101965" y="1012199"/>
                  </a:lnTo>
                  <a:lnTo>
                    <a:pt x="4093892" y="1017648"/>
                  </a:lnTo>
                  <a:lnTo>
                    <a:pt x="4088450" y="1025736"/>
                  </a:lnTo>
                  <a:lnTo>
                    <a:pt x="4086454" y="1035653"/>
                  </a:lnTo>
                  <a:lnTo>
                    <a:pt x="4088450" y="1045540"/>
                  </a:lnTo>
                  <a:lnTo>
                    <a:pt x="4093892" y="1053613"/>
                  </a:lnTo>
                  <a:lnTo>
                    <a:pt x="4101965" y="1059057"/>
                  </a:lnTo>
                  <a:lnTo>
                    <a:pt x="4111854" y="1061053"/>
                  </a:lnTo>
                  <a:lnTo>
                    <a:pt x="4121744" y="1059057"/>
                  </a:lnTo>
                  <a:lnTo>
                    <a:pt x="4129817" y="1053613"/>
                  </a:lnTo>
                  <a:lnTo>
                    <a:pt x="4135259" y="1045540"/>
                  </a:lnTo>
                  <a:lnTo>
                    <a:pt x="4137254" y="1035602"/>
                  </a:lnTo>
                  <a:lnTo>
                    <a:pt x="4135259" y="1025715"/>
                  </a:lnTo>
                  <a:lnTo>
                    <a:pt x="4129817" y="1017641"/>
                  </a:lnTo>
                  <a:lnTo>
                    <a:pt x="4121744" y="1012198"/>
                  </a:lnTo>
                  <a:lnTo>
                    <a:pt x="4111854" y="1010202"/>
                  </a:lnTo>
                  <a:close/>
                </a:path>
                <a:path w="4137659" h="5166995">
                  <a:moveTo>
                    <a:pt x="4111854" y="1111853"/>
                  </a:moveTo>
                  <a:lnTo>
                    <a:pt x="4101965" y="1113850"/>
                  </a:lnTo>
                  <a:lnTo>
                    <a:pt x="4093892" y="1119298"/>
                  </a:lnTo>
                  <a:lnTo>
                    <a:pt x="4088450" y="1127387"/>
                  </a:lnTo>
                  <a:lnTo>
                    <a:pt x="4086454" y="1137304"/>
                  </a:lnTo>
                  <a:lnTo>
                    <a:pt x="4088450" y="1147191"/>
                  </a:lnTo>
                  <a:lnTo>
                    <a:pt x="4093892" y="1155264"/>
                  </a:lnTo>
                  <a:lnTo>
                    <a:pt x="4101965" y="1160708"/>
                  </a:lnTo>
                  <a:lnTo>
                    <a:pt x="4111854" y="1162704"/>
                  </a:lnTo>
                  <a:lnTo>
                    <a:pt x="4121744" y="1160708"/>
                  </a:lnTo>
                  <a:lnTo>
                    <a:pt x="4129817" y="1155264"/>
                  </a:lnTo>
                  <a:lnTo>
                    <a:pt x="4135259" y="1147191"/>
                  </a:lnTo>
                  <a:lnTo>
                    <a:pt x="4137254" y="1137253"/>
                  </a:lnTo>
                  <a:lnTo>
                    <a:pt x="4135259" y="1127366"/>
                  </a:lnTo>
                  <a:lnTo>
                    <a:pt x="4129817" y="1119292"/>
                  </a:lnTo>
                  <a:lnTo>
                    <a:pt x="4121744" y="1113849"/>
                  </a:lnTo>
                  <a:lnTo>
                    <a:pt x="4111854" y="1111853"/>
                  </a:lnTo>
                  <a:close/>
                </a:path>
                <a:path w="4137659" h="5166995">
                  <a:moveTo>
                    <a:pt x="4111854" y="1213504"/>
                  </a:moveTo>
                  <a:lnTo>
                    <a:pt x="4101965" y="1215500"/>
                  </a:lnTo>
                  <a:lnTo>
                    <a:pt x="4093892" y="1220949"/>
                  </a:lnTo>
                  <a:lnTo>
                    <a:pt x="4088450" y="1229038"/>
                  </a:lnTo>
                  <a:lnTo>
                    <a:pt x="4086454" y="1238954"/>
                  </a:lnTo>
                  <a:lnTo>
                    <a:pt x="4088450" y="1248841"/>
                  </a:lnTo>
                  <a:lnTo>
                    <a:pt x="4093892" y="1256915"/>
                  </a:lnTo>
                  <a:lnTo>
                    <a:pt x="4101965" y="1262358"/>
                  </a:lnTo>
                  <a:lnTo>
                    <a:pt x="4111854" y="1264354"/>
                  </a:lnTo>
                  <a:lnTo>
                    <a:pt x="4121744" y="1262358"/>
                  </a:lnTo>
                  <a:lnTo>
                    <a:pt x="4129817" y="1256915"/>
                  </a:lnTo>
                  <a:lnTo>
                    <a:pt x="4135259" y="1248841"/>
                  </a:lnTo>
                  <a:lnTo>
                    <a:pt x="4137254" y="1238904"/>
                  </a:lnTo>
                  <a:lnTo>
                    <a:pt x="4135259" y="1229017"/>
                  </a:lnTo>
                  <a:lnTo>
                    <a:pt x="4129817" y="1220943"/>
                  </a:lnTo>
                  <a:lnTo>
                    <a:pt x="4121744" y="1215500"/>
                  </a:lnTo>
                  <a:lnTo>
                    <a:pt x="4111854" y="1213504"/>
                  </a:lnTo>
                  <a:close/>
                </a:path>
                <a:path w="4137659" h="5166995">
                  <a:moveTo>
                    <a:pt x="4111854" y="1315154"/>
                  </a:moveTo>
                  <a:lnTo>
                    <a:pt x="4101965" y="1317151"/>
                  </a:lnTo>
                  <a:lnTo>
                    <a:pt x="4093892" y="1322600"/>
                  </a:lnTo>
                  <a:lnTo>
                    <a:pt x="4088450" y="1330689"/>
                  </a:lnTo>
                  <a:lnTo>
                    <a:pt x="4086454" y="1340605"/>
                  </a:lnTo>
                  <a:lnTo>
                    <a:pt x="4088450" y="1350492"/>
                  </a:lnTo>
                  <a:lnTo>
                    <a:pt x="4093892" y="1358565"/>
                  </a:lnTo>
                  <a:lnTo>
                    <a:pt x="4101965" y="1364009"/>
                  </a:lnTo>
                  <a:lnTo>
                    <a:pt x="4111854" y="1366005"/>
                  </a:lnTo>
                  <a:lnTo>
                    <a:pt x="4121744" y="1364009"/>
                  </a:lnTo>
                  <a:lnTo>
                    <a:pt x="4129817" y="1358565"/>
                  </a:lnTo>
                  <a:lnTo>
                    <a:pt x="4135259" y="1350492"/>
                  </a:lnTo>
                  <a:lnTo>
                    <a:pt x="4137254" y="1340554"/>
                  </a:lnTo>
                  <a:lnTo>
                    <a:pt x="4135259" y="1330667"/>
                  </a:lnTo>
                  <a:lnTo>
                    <a:pt x="4129817" y="1322594"/>
                  </a:lnTo>
                  <a:lnTo>
                    <a:pt x="4121744" y="1317150"/>
                  </a:lnTo>
                  <a:lnTo>
                    <a:pt x="4111854" y="1315154"/>
                  </a:lnTo>
                  <a:close/>
                </a:path>
                <a:path w="4137659" h="5166995">
                  <a:moveTo>
                    <a:pt x="4111854" y="1416805"/>
                  </a:moveTo>
                  <a:lnTo>
                    <a:pt x="4101965" y="1418802"/>
                  </a:lnTo>
                  <a:lnTo>
                    <a:pt x="4093892" y="1424251"/>
                  </a:lnTo>
                  <a:lnTo>
                    <a:pt x="4088450" y="1432340"/>
                  </a:lnTo>
                  <a:lnTo>
                    <a:pt x="4086454" y="1442256"/>
                  </a:lnTo>
                  <a:lnTo>
                    <a:pt x="4088450" y="1452142"/>
                  </a:lnTo>
                  <a:lnTo>
                    <a:pt x="4093892" y="1460216"/>
                  </a:lnTo>
                  <a:lnTo>
                    <a:pt x="4101965" y="1465660"/>
                  </a:lnTo>
                  <a:lnTo>
                    <a:pt x="4111854" y="1467656"/>
                  </a:lnTo>
                  <a:lnTo>
                    <a:pt x="4121744" y="1465660"/>
                  </a:lnTo>
                  <a:lnTo>
                    <a:pt x="4129817" y="1460216"/>
                  </a:lnTo>
                  <a:lnTo>
                    <a:pt x="4135259" y="1452142"/>
                  </a:lnTo>
                  <a:lnTo>
                    <a:pt x="4137254" y="1442205"/>
                  </a:lnTo>
                  <a:lnTo>
                    <a:pt x="4135259" y="1432318"/>
                  </a:lnTo>
                  <a:lnTo>
                    <a:pt x="4129817" y="1424244"/>
                  </a:lnTo>
                  <a:lnTo>
                    <a:pt x="4121744" y="1418801"/>
                  </a:lnTo>
                  <a:lnTo>
                    <a:pt x="4111854" y="1416805"/>
                  </a:lnTo>
                  <a:close/>
                </a:path>
                <a:path w="4137659" h="5166995">
                  <a:moveTo>
                    <a:pt x="4111854" y="1518456"/>
                  </a:moveTo>
                  <a:lnTo>
                    <a:pt x="4101965" y="1520453"/>
                  </a:lnTo>
                  <a:lnTo>
                    <a:pt x="4093892" y="1525902"/>
                  </a:lnTo>
                  <a:lnTo>
                    <a:pt x="4088450" y="1533990"/>
                  </a:lnTo>
                  <a:lnTo>
                    <a:pt x="4086454" y="1543907"/>
                  </a:lnTo>
                  <a:lnTo>
                    <a:pt x="4088450" y="1553793"/>
                  </a:lnTo>
                  <a:lnTo>
                    <a:pt x="4093892" y="1561867"/>
                  </a:lnTo>
                  <a:lnTo>
                    <a:pt x="4101965" y="1567311"/>
                  </a:lnTo>
                  <a:lnTo>
                    <a:pt x="4111854" y="1569307"/>
                  </a:lnTo>
                  <a:lnTo>
                    <a:pt x="4121744" y="1567311"/>
                  </a:lnTo>
                  <a:lnTo>
                    <a:pt x="4129817" y="1561867"/>
                  </a:lnTo>
                  <a:lnTo>
                    <a:pt x="4135259" y="1553793"/>
                  </a:lnTo>
                  <a:lnTo>
                    <a:pt x="4137254" y="1543856"/>
                  </a:lnTo>
                  <a:lnTo>
                    <a:pt x="4135259" y="1533969"/>
                  </a:lnTo>
                  <a:lnTo>
                    <a:pt x="4129817" y="1525895"/>
                  </a:lnTo>
                  <a:lnTo>
                    <a:pt x="4121744" y="1520452"/>
                  </a:lnTo>
                  <a:lnTo>
                    <a:pt x="4111854" y="1518456"/>
                  </a:lnTo>
                  <a:close/>
                </a:path>
                <a:path w="4137659" h="5166995">
                  <a:moveTo>
                    <a:pt x="4111854" y="1620107"/>
                  </a:moveTo>
                  <a:lnTo>
                    <a:pt x="4101965" y="1622104"/>
                  </a:lnTo>
                  <a:lnTo>
                    <a:pt x="4093892" y="1627552"/>
                  </a:lnTo>
                  <a:lnTo>
                    <a:pt x="4088450" y="1635641"/>
                  </a:lnTo>
                  <a:lnTo>
                    <a:pt x="4086454" y="1645558"/>
                  </a:lnTo>
                  <a:lnTo>
                    <a:pt x="4088450" y="1655444"/>
                  </a:lnTo>
                  <a:lnTo>
                    <a:pt x="4093892" y="1663518"/>
                  </a:lnTo>
                  <a:lnTo>
                    <a:pt x="4101965" y="1668961"/>
                  </a:lnTo>
                  <a:lnTo>
                    <a:pt x="4111854" y="1670958"/>
                  </a:lnTo>
                  <a:lnTo>
                    <a:pt x="4121744" y="1668961"/>
                  </a:lnTo>
                  <a:lnTo>
                    <a:pt x="4129817" y="1663518"/>
                  </a:lnTo>
                  <a:lnTo>
                    <a:pt x="4135259" y="1655444"/>
                  </a:lnTo>
                  <a:lnTo>
                    <a:pt x="4137254" y="1645507"/>
                  </a:lnTo>
                  <a:lnTo>
                    <a:pt x="4135259" y="1635620"/>
                  </a:lnTo>
                  <a:lnTo>
                    <a:pt x="4129817" y="1627546"/>
                  </a:lnTo>
                  <a:lnTo>
                    <a:pt x="4121744" y="1622103"/>
                  </a:lnTo>
                  <a:lnTo>
                    <a:pt x="4111854" y="1620107"/>
                  </a:lnTo>
                  <a:close/>
                </a:path>
                <a:path w="4137659" h="5166995">
                  <a:moveTo>
                    <a:pt x="4111854" y="1721758"/>
                  </a:moveTo>
                  <a:lnTo>
                    <a:pt x="4101965" y="1723754"/>
                  </a:lnTo>
                  <a:lnTo>
                    <a:pt x="4093892" y="1729203"/>
                  </a:lnTo>
                  <a:lnTo>
                    <a:pt x="4088450" y="1737292"/>
                  </a:lnTo>
                  <a:lnTo>
                    <a:pt x="4086454" y="1747208"/>
                  </a:lnTo>
                  <a:lnTo>
                    <a:pt x="4088450" y="1757095"/>
                  </a:lnTo>
                  <a:lnTo>
                    <a:pt x="4093892" y="1765169"/>
                  </a:lnTo>
                  <a:lnTo>
                    <a:pt x="4101965" y="1770612"/>
                  </a:lnTo>
                  <a:lnTo>
                    <a:pt x="4111854" y="1772608"/>
                  </a:lnTo>
                  <a:lnTo>
                    <a:pt x="4121744" y="1770612"/>
                  </a:lnTo>
                  <a:lnTo>
                    <a:pt x="4129817" y="1765169"/>
                  </a:lnTo>
                  <a:lnTo>
                    <a:pt x="4135259" y="1757095"/>
                  </a:lnTo>
                  <a:lnTo>
                    <a:pt x="4137254" y="1747158"/>
                  </a:lnTo>
                  <a:lnTo>
                    <a:pt x="4135259" y="1737271"/>
                  </a:lnTo>
                  <a:lnTo>
                    <a:pt x="4129817" y="1729197"/>
                  </a:lnTo>
                  <a:lnTo>
                    <a:pt x="4121744" y="1723754"/>
                  </a:lnTo>
                  <a:lnTo>
                    <a:pt x="4111854" y="1721758"/>
                  </a:lnTo>
                  <a:close/>
                </a:path>
                <a:path w="4137659" h="5166995">
                  <a:moveTo>
                    <a:pt x="4111854" y="1823408"/>
                  </a:moveTo>
                  <a:lnTo>
                    <a:pt x="4101965" y="1825405"/>
                  </a:lnTo>
                  <a:lnTo>
                    <a:pt x="4093892" y="1830854"/>
                  </a:lnTo>
                  <a:lnTo>
                    <a:pt x="4088450" y="1838943"/>
                  </a:lnTo>
                  <a:lnTo>
                    <a:pt x="4086454" y="1848859"/>
                  </a:lnTo>
                  <a:lnTo>
                    <a:pt x="4088450" y="1858746"/>
                  </a:lnTo>
                  <a:lnTo>
                    <a:pt x="4093892" y="1866819"/>
                  </a:lnTo>
                  <a:lnTo>
                    <a:pt x="4101965" y="1872263"/>
                  </a:lnTo>
                  <a:lnTo>
                    <a:pt x="4111854" y="1874259"/>
                  </a:lnTo>
                  <a:lnTo>
                    <a:pt x="4121744" y="1872263"/>
                  </a:lnTo>
                  <a:lnTo>
                    <a:pt x="4129817" y="1866819"/>
                  </a:lnTo>
                  <a:lnTo>
                    <a:pt x="4135259" y="1858746"/>
                  </a:lnTo>
                  <a:lnTo>
                    <a:pt x="4137254" y="1848808"/>
                  </a:lnTo>
                  <a:lnTo>
                    <a:pt x="4135259" y="1838921"/>
                  </a:lnTo>
                  <a:lnTo>
                    <a:pt x="4129817" y="1830848"/>
                  </a:lnTo>
                  <a:lnTo>
                    <a:pt x="4121744" y="1825404"/>
                  </a:lnTo>
                  <a:lnTo>
                    <a:pt x="4111854" y="1823408"/>
                  </a:lnTo>
                  <a:close/>
                </a:path>
                <a:path w="4137659" h="5166995">
                  <a:moveTo>
                    <a:pt x="4111854" y="1925059"/>
                  </a:moveTo>
                  <a:lnTo>
                    <a:pt x="4101965" y="1927056"/>
                  </a:lnTo>
                  <a:lnTo>
                    <a:pt x="4093892" y="1932505"/>
                  </a:lnTo>
                  <a:lnTo>
                    <a:pt x="4088450" y="1940594"/>
                  </a:lnTo>
                  <a:lnTo>
                    <a:pt x="4086454" y="1950510"/>
                  </a:lnTo>
                  <a:lnTo>
                    <a:pt x="4088450" y="1960396"/>
                  </a:lnTo>
                  <a:lnTo>
                    <a:pt x="4093892" y="1968470"/>
                  </a:lnTo>
                  <a:lnTo>
                    <a:pt x="4101965" y="1973914"/>
                  </a:lnTo>
                  <a:lnTo>
                    <a:pt x="4111854" y="1975910"/>
                  </a:lnTo>
                  <a:lnTo>
                    <a:pt x="4121744" y="1973914"/>
                  </a:lnTo>
                  <a:lnTo>
                    <a:pt x="4129817" y="1968470"/>
                  </a:lnTo>
                  <a:lnTo>
                    <a:pt x="4135259" y="1960396"/>
                  </a:lnTo>
                  <a:lnTo>
                    <a:pt x="4137254" y="1950459"/>
                  </a:lnTo>
                  <a:lnTo>
                    <a:pt x="4135259" y="1940572"/>
                  </a:lnTo>
                  <a:lnTo>
                    <a:pt x="4129817" y="1932498"/>
                  </a:lnTo>
                  <a:lnTo>
                    <a:pt x="4121744" y="1927055"/>
                  </a:lnTo>
                  <a:lnTo>
                    <a:pt x="4111854" y="1925059"/>
                  </a:lnTo>
                  <a:close/>
                </a:path>
                <a:path w="4137659" h="5166995">
                  <a:moveTo>
                    <a:pt x="4111854" y="2026710"/>
                  </a:moveTo>
                  <a:lnTo>
                    <a:pt x="4101965" y="2028707"/>
                  </a:lnTo>
                  <a:lnTo>
                    <a:pt x="4093892" y="2034155"/>
                  </a:lnTo>
                  <a:lnTo>
                    <a:pt x="4088450" y="2042244"/>
                  </a:lnTo>
                  <a:lnTo>
                    <a:pt x="4086454" y="2052159"/>
                  </a:lnTo>
                  <a:lnTo>
                    <a:pt x="4088450" y="2062046"/>
                  </a:lnTo>
                  <a:lnTo>
                    <a:pt x="4093892" y="2070120"/>
                  </a:lnTo>
                  <a:lnTo>
                    <a:pt x="4101965" y="2075563"/>
                  </a:lnTo>
                  <a:lnTo>
                    <a:pt x="4111854" y="2077559"/>
                  </a:lnTo>
                  <a:lnTo>
                    <a:pt x="4121744" y="2075563"/>
                  </a:lnTo>
                  <a:lnTo>
                    <a:pt x="4129817" y="2070120"/>
                  </a:lnTo>
                  <a:lnTo>
                    <a:pt x="4135259" y="2062046"/>
                  </a:lnTo>
                  <a:lnTo>
                    <a:pt x="4137254" y="2052110"/>
                  </a:lnTo>
                  <a:lnTo>
                    <a:pt x="4135259" y="2042223"/>
                  </a:lnTo>
                  <a:lnTo>
                    <a:pt x="4129817" y="2034149"/>
                  </a:lnTo>
                  <a:lnTo>
                    <a:pt x="4121744" y="2028706"/>
                  </a:lnTo>
                  <a:lnTo>
                    <a:pt x="4111854" y="2026710"/>
                  </a:lnTo>
                  <a:close/>
                </a:path>
                <a:path w="4137659" h="5166995">
                  <a:moveTo>
                    <a:pt x="4111854" y="2128359"/>
                  </a:moveTo>
                  <a:lnTo>
                    <a:pt x="4101965" y="2130356"/>
                  </a:lnTo>
                  <a:lnTo>
                    <a:pt x="4093892" y="2135806"/>
                  </a:lnTo>
                  <a:lnTo>
                    <a:pt x="4088450" y="2143894"/>
                  </a:lnTo>
                  <a:lnTo>
                    <a:pt x="4086454" y="2153810"/>
                  </a:lnTo>
                  <a:lnTo>
                    <a:pt x="4088450" y="2163697"/>
                  </a:lnTo>
                  <a:lnTo>
                    <a:pt x="4093892" y="2171771"/>
                  </a:lnTo>
                  <a:lnTo>
                    <a:pt x="4101965" y="2177214"/>
                  </a:lnTo>
                  <a:lnTo>
                    <a:pt x="4111854" y="2179210"/>
                  </a:lnTo>
                  <a:lnTo>
                    <a:pt x="4121744" y="2177214"/>
                  </a:lnTo>
                  <a:lnTo>
                    <a:pt x="4129817" y="2171771"/>
                  </a:lnTo>
                  <a:lnTo>
                    <a:pt x="4135259" y="2163697"/>
                  </a:lnTo>
                  <a:lnTo>
                    <a:pt x="4137254" y="2153759"/>
                  </a:lnTo>
                  <a:lnTo>
                    <a:pt x="4135259" y="2143873"/>
                  </a:lnTo>
                  <a:lnTo>
                    <a:pt x="4129817" y="2135799"/>
                  </a:lnTo>
                  <a:lnTo>
                    <a:pt x="4121744" y="2130356"/>
                  </a:lnTo>
                  <a:lnTo>
                    <a:pt x="4111854" y="2128359"/>
                  </a:lnTo>
                  <a:close/>
                </a:path>
                <a:path w="4137659" h="5166995">
                  <a:moveTo>
                    <a:pt x="4111854" y="2230010"/>
                  </a:moveTo>
                  <a:lnTo>
                    <a:pt x="4101965" y="2232007"/>
                  </a:lnTo>
                  <a:lnTo>
                    <a:pt x="4093892" y="2237456"/>
                  </a:lnTo>
                  <a:lnTo>
                    <a:pt x="4088450" y="2245545"/>
                  </a:lnTo>
                  <a:lnTo>
                    <a:pt x="4086454" y="2255461"/>
                  </a:lnTo>
                  <a:lnTo>
                    <a:pt x="4088450" y="2265348"/>
                  </a:lnTo>
                  <a:lnTo>
                    <a:pt x="4093892" y="2273422"/>
                  </a:lnTo>
                  <a:lnTo>
                    <a:pt x="4101965" y="2278865"/>
                  </a:lnTo>
                  <a:lnTo>
                    <a:pt x="4111854" y="2280861"/>
                  </a:lnTo>
                  <a:lnTo>
                    <a:pt x="4121744" y="2278865"/>
                  </a:lnTo>
                  <a:lnTo>
                    <a:pt x="4129817" y="2273422"/>
                  </a:lnTo>
                  <a:lnTo>
                    <a:pt x="4135259" y="2265348"/>
                  </a:lnTo>
                  <a:lnTo>
                    <a:pt x="4137254" y="2255410"/>
                  </a:lnTo>
                  <a:lnTo>
                    <a:pt x="4135259" y="2245524"/>
                  </a:lnTo>
                  <a:lnTo>
                    <a:pt x="4129817" y="2237450"/>
                  </a:lnTo>
                  <a:lnTo>
                    <a:pt x="4121744" y="2232006"/>
                  </a:lnTo>
                  <a:lnTo>
                    <a:pt x="4111854" y="2230010"/>
                  </a:lnTo>
                  <a:close/>
                </a:path>
                <a:path w="4137659" h="5166995">
                  <a:moveTo>
                    <a:pt x="4111854" y="2331661"/>
                  </a:moveTo>
                  <a:lnTo>
                    <a:pt x="4101965" y="2333658"/>
                  </a:lnTo>
                  <a:lnTo>
                    <a:pt x="4093892" y="2339107"/>
                  </a:lnTo>
                  <a:lnTo>
                    <a:pt x="4088450" y="2347196"/>
                  </a:lnTo>
                  <a:lnTo>
                    <a:pt x="4086454" y="2357112"/>
                  </a:lnTo>
                  <a:lnTo>
                    <a:pt x="4088450" y="2366999"/>
                  </a:lnTo>
                  <a:lnTo>
                    <a:pt x="4093892" y="2375073"/>
                  </a:lnTo>
                  <a:lnTo>
                    <a:pt x="4101965" y="2380516"/>
                  </a:lnTo>
                  <a:lnTo>
                    <a:pt x="4111854" y="2382512"/>
                  </a:lnTo>
                  <a:lnTo>
                    <a:pt x="4121744" y="2380516"/>
                  </a:lnTo>
                  <a:lnTo>
                    <a:pt x="4129817" y="2375073"/>
                  </a:lnTo>
                  <a:lnTo>
                    <a:pt x="4135259" y="2366999"/>
                  </a:lnTo>
                  <a:lnTo>
                    <a:pt x="4137254" y="2357061"/>
                  </a:lnTo>
                  <a:lnTo>
                    <a:pt x="4135259" y="2347175"/>
                  </a:lnTo>
                  <a:lnTo>
                    <a:pt x="4129817" y="2339101"/>
                  </a:lnTo>
                  <a:lnTo>
                    <a:pt x="4121744" y="2333657"/>
                  </a:lnTo>
                  <a:lnTo>
                    <a:pt x="4111854" y="2331661"/>
                  </a:lnTo>
                  <a:close/>
                </a:path>
                <a:path w="4137659" h="5166995">
                  <a:moveTo>
                    <a:pt x="4111854" y="2433312"/>
                  </a:moveTo>
                  <a:lnTo>
                    <a:pt x="4101965" y="2435309"/>
                  </a:lnTo>
                  <a:lnTo>
                    <a:pt x="4093892" y="2440758"/>
                  </a:lnTo>
                  <a:lnTo>
                    <a:pt x="4088450" y="2448847"/>
                  </a:lnTo>
                  <a:lnTo>
                    <a:pt x="4086454" y="2458763"/>
                  </a:lnTo>
                  <a:lnTo>
                    <a:pt x="4088450" y="2468650"/>
                  </a:lnTo>
                  <a:lnTo>
                    <a:pt x="4093892" y="2476723"/>
                  </a:lnTo>
                  <a:lnTo>
                    <a:pt x="4101965" y="2482167"/>
                  </a:lnTo>
                  <a:lnTo>
                    <a:pt x="4111854" y="2484163"/>
                  </a:lnTo>
                  <a:lnTo>
                    <a:pt x="4121744" y="2482167"/>
                  </a:lnTo>
                  <a:lnTo>
                    <a:pt x="4129817" y="2476723"/>
                  </a:lnTo>
                  <a:lnTo>
                    <a:pt x="4135259" y="2468650"/>
                  </a:lnTo>
                  <a:lnTo>
                    <a:pt x="4137254" y="2458712"/>
                  </a:lnTo>
                  <a:lnTo>
                    <a:pt x="4135259" y="2448825"/>
                  </a:lnTo>
                  <a:lnTo>
                    <a:pt x="4129817" y="2440752"/>
                  </a:lnTo>
                  <a:lnTo>
                    <a:pt x="4121744" y="2435308"/>
                  </a:lnTo>
                  <a:lnTo>
                    <a:pt x="4111854" y="2433312"/>
                  </a:lnTo>
                  <a:close/>
                </a:path>
                <a:path w="4137659" h="5166995">
                  <a:moveTo>
                    <a:pt x="4111854" y="2534963"/>
                  </a:moveTo>
                  <a:lnTo>
                    <a:pt x="4101965" y="2536960"/>
                  </a:lnTo>
                  <a:lnTo>
                    <a:pt x="4093892" y="2542409"/>
                  </a:lnTo>
                  <a:lnTo>
                    <a:pt x="4088450" y="2550498"/>
                  </a:lnTo>
                  <a:lnTo>
                    <a:pt x="4086454" y="2560413"/>
                  </a:lnTo>
                  <a:lnTo>
                    <a:pt x="4088450" y="2570300"/>
                  </a:lnTo>
                  <a:lnTo>
                    <a:pt x="4093892" y="2578374"/>
                  </a:lnTo>
                  <a:lnTo>
                    <a:pt x="4101965" y="2583817"/>
                  </a:lnTo>
                  <a:lnTo>
                    <a:pt x="4111854" y="2585813"/>
                  </a:lnTo>
                  <a:lnTo>
                    <a:pt x="4121744" y="2583817"/>
                  </a:lnTo>
                  <a:lnTo>
                    <a:pt x="4129817" y="2578374"/>
                  </a:lnTo>
                  <a:lnTo>
                    <a:pt x="4135259" y="2570300"/>
                  </a:lnTo>
                  <a:lnTo>
                    <a:pt x="4137254" y="2560363"/>
                  </a:lnTo>
                  <a:lnTo>
                    <a:pt x="4135259" y="2550476"/>
                  </a:lnTo>
                  <a:lnTo>
                    <a:pt x="4129817" y="2542402"/>
                  </a:lnTo>
                  <a:lnTo>
                    <a:pt x="4121744" y="2536959"/>
                  </a:lnTo>
                  <a:lnTo>
                    <a:pt x="4111854" y="2534963"/>
                  </a:lnTo>
                  <a:close/>
                </a:path>
                <a:path w="4137659" h="5166995">
                  <a:moveTo>
                    <a:pt x="4111854" y="2636613"/>
                  </a:moveTo>
                  <a:lnTo>
                    <a:pt x="4101965" y="2638610"/>
                  </a:lnTo>
                  <a:lnTo>
                    <a:pt x="4093892" y="2644060"/>
                  </a:lnTo>
                  <a:lnTo>
                    <a:pt x="4088450" y="2652148"/>
                  </a:lnTo>
                  <a:lnTo>
                    <a:pt x="4086454" y="2662064"/>
                  </a:lnTo>
                  <a:lnTo>
                    <a:pt x="4088450" y="2671951"/>
                  </a:lnTo>
                  <a:lnTo>
                    <a:pt x="4093892" y="2680025"/>
                  </a:lnTo>
                  <a:lnTo>
                    <a:pt x="4101965" y="2685468"/>
                  </a:lnTo>
                  <a:lnTo>
                    <a:pt x="4111854" y="2687464"/>
                  </a:lnTo>
                  <a:lnTo>
                    <a:pt x="4121744" y="2685468"/>
                  </a:lnTo>
                  <a:lnTo>
                    <a:pt x="4129817" y="2680025"/>
                  </a:lnTo>
                  <a:lnTo>
                    <a:pt x="4135259" y="2671951"/>
                  </a:lnTo>
                  <a:lnTo>
                    <a:pt x="4137254" y="2662013"/>
                  </a:lnTo>
                  <a:lnTo>
                    <a:pt x="4135259" y="2652127"/>
                  </a:lnTo>
                  <a:lnTo>
                    <a:pt x="4129817" y="2644053"/>
                  </a:lnTo>
                  <a:lnTo>
                    <a:pt x="4121744" y="2638610"/>
                  </a:lnTo>
                  <a:lnTo>
                    <a:pt x="4111854" y="2636613"/>
                  </a:lnTo>
                  <a:close/>
                </a:path>
                <a:path w="4137659" h="5166995">
                  <a:moveTo>
                    <a:pt x="4111854" y="2738264"/>
                  </a:moveTo>
                  <a:lnTo>
                    <a:pt x="4101965" y="2740261"/>
                  </a:lnTo>
                  <a:lnTo>
                    <a:pt x="4093892" y="2745710"/>
                  </a:lnTo>
                  <a:lnTo>
                    <a:pt x="4088450" y="2753799"/>
                  </a:lnTo>
                  <a:lnTo>
                    <a:pt x="4086454" y="2763715"/>
                  </a:lnTo>
                  <a:lnTo>
                    <a:pt x="4088450" y="2773602"/>
                  </a:lnTo>
                  <a:lnTo>
                    <a:pt x="4093892" y="2781676"/>
                  </a:lnTo>
                  <a:lnTo>
                    <a:pt x="4101965" y="2787119"/>
                  </a:lnTo>
                  <a:lnTo>
                    <a:pt x="4111854" y="2789115"/>
                  </a:lnTo>
                  <a:lnTo>
                    <a:pt x="4121744" y="2787119"/>
                  </a:lnTo>
                  <a:lnTo>
                    <a:pt x="4129817" y="2781676"/>
                  </a:lnTo>
                  <a:lnTo>
                    <a:pt x="4135259" y="2773602"/>
                  </a:lnTo>
                  <a:lnTo>
                    <a:pt x="4137254" y="2763664"/>
                  </a:lnTo>
                  <a:lnTo>
                    <a:pt x="4135259" y="2753778"/>
                  </a:lnTo>
                  <a:lnTo>
                    <a:pt x="4129817" y="2745704"/>
                  </a:lnTo>
                  <a:lnTo>
                    <a:pt x="4121744" y="2740260"/>
                  </a:lnTo>
                  <a:lnTo>
                    <a:pt x="4111854" y="2738264"/>
                  </a:lnTo>
                  <a:close/>
                </a:path>
                <a:path w="4137659" h="5166995">
                  <a:moveTo>
                    <a:pt x="4111854" y="2839915"/>
                  </a:moveTo>
                  <a:lnTo>
                    <a:pt x="4101965" y="2841912"/>
                  </a:lnTo>
                  <a:lnTo>
                    <a:pt x="4093892" y="2847361"/>
                  </a:lnTo>
                  <a:lnTo>
                    <a:pt x="4088450" y="2855450"/>
                  </a:lnTo>
                  <a:lnTo>
                    <a:pt x="4086454" y="2865366"/>
                  </a:lnTo>
                  <a:lnTo>
                    <a:pt x="4088450" y="2875253"/>
                  </a:lnTo>
                  <a:lnTo>
                    <a:pt x="4093892" y="2883327"/>
                  </a:lnTo>
                  <a:lnTo>
                    <a:pt x="4101965" y="2888770"/>
                  </a:lnTo>
                  <a:lnTo>
                    <a:pt x="4111854" y="2890766"/>
                  </a:lnTo>
                  <a:lnTo>
                    <a:pt x="4121744" y="2888770"/>
                  </a:lnTo>
                  <a:lnTo>
                    <a:pt x="4129817" y="2883327"/>
                  </a:lnTo>
                  <a:lnTo>
                    <a:pt x="4135259" y="2875253"/>
                  </a:lnTo>
                  <a:lnTo>
                    <a:pt x="4137254" y="2865315"/>
                  </a:lnTo>
                  <a:lnTo>
                    <a:pt x="4135259" y="2855429"/>
                  </a:lnTo>
                  <a:lnTo>
                    <a:pt x="4129817" y="2847355"/>
                  </a:lnTo>
                  <a:lnTo>
                    <a:pt x="4121744" y="2841911"/>
                  </a:lnTo>
                  <a:lnTo>
                    <a:pt x="4111854" y="2839915"/>
                  </a:lnTo>
                  <a:close/>
                </a:path>
                <a:path w="4137659" h="5166995">
                  <a:moveTo>
                    <a:pt x="4111854" y="2941566"/>
                  </a:moveTo>
                  <a:lnTo>
                    <a:pt x="4101965" y="2943563"/>
                  </a:lnTo>
                  <a:lnTo>
                    <a:pt x="4093892" y="2949012"/>
                  </a:lnTo>
                  <a:lnTo>
                    <a:pt x="4088450" y="2957100"/>
                  </a:lnTo>
                  <a:lnTo>
                    <a:pt x="4086454" y="2967017"/>
                  </a:lnTo>
                  <a:lnTo>
                    <a:pt x="4088450" y="2976904"/>
                  </a:lnTo>
                  <a:lnTo>
                    <a:pt x="4093892" y="2984977"/>
                  </a:lnTo>
                  <a:lnTo>
                    <a:pt x="4101965" y="2990421"/>
                  </a:lnTo>
                  <a:lnTo>
                    <a:pt x="4111854" y="2992417"/>
                  </a:lnTo>
                  <a:lnTo>
                    <a:pt x="4121744" y="2990421"/>
                  </a:lnTo>
                  <a:lnTo>
                    <a:pt x="4129817" y="2984977"/>
                  </a:lnTo>
                  <a:lnTo>
                    <a:pt x="4135259" y="2976904"/>
                  </a:lnTo>
                  <a:lnTo>
                    <a:pt x="4137254" y="2966966"/>
                  </a:lnTo>
                  <a:lnTo>
                    <a:pt x="4135259" y="2957079"/>
                  </a:lnTo>
                  <a:lnTo>
                    <a:pt x="4129817" y="2949005"/>
                  </a:lnTo>
                  <a:lnTo>
                    <a:pt x="4121744" y="2943562"/>
                  </a:lnTo>
                  <a:lnTo>
                    <a:pt x="4111854" y="2941566"/>
                  </a:lnTo>
                  <a:close/>
                </a:path>
                <a:path w="4137659" h="5166995">
                  <a:moveTo>
                    <a:pt x="4111854" y="3043217"/>
                  </a:moveTo>
                  <a:lnTo>
                    <a:pt x="4101965" y="3045213"/>
                  </a:lnTo>
                  <a:lnTo>
                    <a:pt x="4093892" y="3050662"/>
                  </a:lnTo>
                  <a:lnTo>
                    <a:pt x="4088450" y="3058751"/>
                  </a:lnTo>
                  <a:lnTo>
                    <a:pt x="4086454" y="3068667"/>
                  </a:lnTo>
                  <a:lnTo>
                    <a:pt x="4088450" y="3078554"/>
                  </a:lnTo>
                  <a:lnTo>
                    <a:pt x="4093892" y="3086628"/>
                  </a:lnTo>
                  <a:lnTo>
                    <a:pt x="4101965" y="3092071"/>
                  </a:lnTo>
                  <a:lnTo>
                    <a:pt x="4111854" y="3094067"/>
                  </a:lnTo>
                  <a:lnTo>
                    <a:pt x="4121744" y="3092071"/>
                  </a:lnTo>
                  <a:lnTo>
                    <a:pt x="4129817" y="3086628"/>
                  </a:lnTo>
                  <a:lnTo>
                    <a:pt x="4135259" y="3078554"/>
                  </a:lnTo>
                  <a:lnTo>
                    <a:pt x="4137254" y="3068617"/>
                  </a:lnTo>
                  <a:lnTo>
                    <a:pt x="4135259" y="3058730"/>
                  </a:lnTo>
                  <a:lnTo>
                    <a:pt x="4129817" y="3050656"/>
                  </a:lnTo>
                  <a:lnTo>
                    <a:pt x="4121744" y="3045213"/>
                  </a:lnTo>
                  <a:lnTo>
                    <a:pt x="4111854" y="3043217"/>
                  </a:lnTo>
                  <a:close/>
                </a:path>
                <a:path w="4137659" h="5166995">
                  <a:moveTo>
                    <a:pt x="4111854" y="3144867"/>
                  </a:moveTo>
                  <a:lnTo>
                    <a:pt x="4101965" y="3146864"/>
                  </a:lnTo>
                  <a:lnTo>
                    <a:pt x="4093892" y="3152313"/>
                  </a:lnTo>
                  <a:lnTo>
                    <a:pt x="4088450" y="3160402"/>
                  </a:lnTo>
                  <a:lnTo>
                    <a:pt x="4086454" y="3170318"/>
                  </a:lnTo>
                  <a:lnTo>
                    <a:pt x="4088450" y="3180205"/>
                  </a:lnTo>
                  <a:lnTo>
                    <a:pt x="4093892" y="3188279"/>
                  </a:lnTo>
                  <a:lnTo>
                    <a:pt x="4101965" y="3193722"/>
                  </a:lnTo>
                  <a:lnTo>
                    <a:pt x="4111854" y="3195718"/>
                  </a:lnTo>
                  <a:lnTo>
                    <a:pt x="4121744" y="3193722"/>
                  </a:lnTo>
                  <a:lnTo>
                    <a:pt x="4129817" y="3188279"/>
                  </a:lnTo>
                  <a:lnTo>
                    <a:pt x="4135259" y="3180205"/>
                  </a:lnTo>
                  <a:lnTo>
                    <a:pt x="4137254" y="3170267"/>
                  </a:lnTo>
                  <a:lnTo>
                    <a:pt x="4135259" y="3160380"/>
                  </a:lnTo>
                  <a:lnTo>
                    <a:pt x="4129817" y="3152307"/>
                  </a:lnTo>
                  <a:lnTo>
                    <a:pt x="4121744" y="3146863"/>
                  </a:lnTo>
                  <a:lnTo>
                    <a:pt x="4111854" y="3144867"/>
                  </a:lnTo>
                  <a:close/>
                </a:path>
                <a:path w="4137659" h="5166995">
                  <a:moveTo>
                    <a:pt x="4111854" y="3246518"/>
                  </a:moveTo>
                  <a:lnTo>
                    <a:pt x="4101965" y="3248515"/>
                  </a:lnTo>
                  <a:lnTo>
                    <a:pt x="4093892" y="3253964"/>
                  </a:lnTo>
                  <a:lnTo>
                    <a:pt x="4088450" y="3262053"/>
                  </a:lnTo>
                  <a:lnTo>
                    <a:pt x="4086454" y="3271969"/>
                  </a:lnTo>
                  <a:lnTo>
                    <a:pt x="4088450" y="3281856"/>
                  </a:lnTo>
                  <a:lnTo>
                    <a:pt x="4093892" y="3289930"/>
                  </a:lnTo>
                  <a:lnTo>
                    <a:pt x="4101965" y="3295373"/>
                  </a:lnTo>
                  <a:lnTo>
                    <a:pt x="4111854" y="3297369"/>
                  </a:lnTo>
                  <a:lnTo>
                    <a:pt x="4121744" y="3295373"/>
                  </a:lnTo>
                  <a:lnTo>
                    <a:pt x="4129817" y="3289930"/>
                  </a:lnTo>
                  <a:lnTo>
                    <a:pt x="4135259" y="3281856"/>
                  </a:lnTo>
                  <a:lnTo>
                    <a:pt x="4137254" y="3271918"/>
                  </a:lnTo>
                  <a:lnTo>
                    <a:pt x="4135259" y="3262031"/>
                  </a:lnTo>
                  <a:lnTo>
                    <a:pt x="4129817" y="3253958"/>
                  </a:lnTo>
                  <a:lnTo>
                    <a:pt x="4121744" y="3248514"/>
                  </a:lnTo>
                  <a:lnTo>
                    <a:pt x="4111854" y="3246518"/>
                  </a:lnTo>
                  <a:close/>
                </a:path>
                <a:path w="4137659" h="5166995">
                  <a:moveTo>
                    <a:pt x="4111854" y="3348169"/>
                  </a:moveTo>
                  <a:lnTo>
                    <a:pt x="4101965" y="3350166"/>
                  </a:lnTo>
                  <a:lnTo>
                    <a:pt x="4093892" y="3355615"/>
                  </a:lnTo>
                  <a:lnTo>
                    <a:pt x="4088450" y="3363704"/>
                  </a:lnTo>
                  <a:lnTo>
                    <a:pt x="4086454" y="3373620"/>
                  </a:lnTo>
                  <a:lnTo>
                    <a:pt x="4088450" y="3383507"/>
                  </a:lnTo>
                  <a:lnTo>
                    <a:pt x="4093892" y="3391581"/>
                  </a:lnTo>
                  <a:lnTo>
                    <a:pt x="4101965" y="3397024"/>
                  </a:lnTo>
                  <a:lnTo>
                    <a:pt x="4111854" y="3399020"/>
                  </a:lnTo>
                  <a:lnTo>
                    <a:pt x="4121744" y="3397024"/>
                  </a:lnTo>
                  <a:lnTo>
                    <a:pt x="4129817" y="3391581"/>
                  </a:lnTo>
                  <a:lnTo>
                    <a:pt x="4135259" y="3383507"/>
                  </a:lnTo>
                  <a:lnTo>
                    <a:pt x="4137254" y="3373569"/>
                  </a:lnTo>
                  <a:lnTo>
                    <a:pt x="4135259" y="3363682"/>
                  </a:lnTo>
                  <a:lnTo>
                    <a:pt x="4129817" y="3355608"/>
                  </a:lnTo>
                  <a:lnTo>
                    <a:pt x="4121744" y="3350165"/>
                  </a:lnTo>
                  <a:lnTo>
                    <a:pt x="4111854" y="3348169"/>
                  </a:lnTo>
                  <a:close/>
                </a:path>
                <a:path w="4137659" h="5166995">
                  <a:moveTo>
                    <a:pt x="4111854" y="3449820"/>
                  </a:moveTo>
                  <a:lnTo>
                    <a:pt x="4101965" y="3451817"/>
                  </a:lnTo>
                  <a:lnTo>
                    <a:pt x="4093892" y="3457266"/>
                  </a:lnTo>
                  <a:lnTo>
                    <a:pt x="4088450" y="3465354"/>
                  </a:lnTo>
                  <a:lnTo>
                    <a:pt x="4086454" y="3475271"/>
                  </a:lnTo>
                  <a:lnTo>
                    <a:pt x="4088450" y="3485158"/>
                  </a:lnTo>
                  <a:lnTo>
                    <a:pt x="4093892" y="3493231"/>
                  </a:lnTo>
                  <a:lnTo>
                    <a:pt x="4101965" y="3498675"/>
                  </a:lnTo>
                  <a:lnTo>
                    <a:pt x="4111854" y="3500671"/>
                  </a:lnTo>
                  <a:lnTo>
                    <a:pt x="4121744" y="3498675"/>
                  </a:lnTo>
                  <a:lnTo>
                    <a:pt x="4129817" y="3493231"/>
                  </a:lnTo>
                  <a:lnTo>
                    <a:pt x="4135259" y="3485158"/>
                  </a:lnTo>
                  <a:lnTo>
                    <a:pt x="4137254" y="3475220"/>
                  </a:lnTo>
                  <a:lnTo>
                    <a:pt x="4135259" y="3465333"/>
                  </a:lnTo>
                  <a:lnTo>
                    <a:pt x="4129817" y="3457259"/>
                  </a:lnTo>
                  <a:lnTo>
                    <a:pt x="4121744" y="3451816"/>
                  </a:lnTo>
                  <a:lnTo>
                    <a:pt x="4111854" y="3449820"/>
                  </a:lnTo>
                  <a:close/>
                </a:path>
                <a:path w="4137659" h="5166995">
                  <a:moveTo>
                    <a:pt x="4111854" y="3551471"/>
                  </a:moveTo>
                  <a:lnTo>
                    <a:pt x="4101965" y="3553467"/>
                  </a:lnTo>
                  <a:lnTo>
                    <a:pt x="4093892" y="3558916"/>
                  </a:lnTo>
                  <a:lnTo>
                    <a:pt x="4088450" y="3567005"/>
                  </a:lnTo>
                  <a:lnTo>
                    <a:pt x="4086454" y="3576921"/>
                  </a:lnTo>
                  <a:lnTo>
                    <a:pt x="4088450" y="3586808"/>
                  </a:lnTo>
                  <a:lnTo>
                    <a:pt x="4093892" y="3594882"/>
                  </a:lnTo>
                  <a:lnTo>
                    <a:pt x="4101965" y="3600325"/>
                  </a:lnTo>
                  <a:lnTo>
                    <a:pt x="4111854" y="3602321"/>
                  </a:lnTo>
                  <a:lnTo>
                    <a:pt x="4121744" y="3600325"/>
                  </a:lnTo>
                  <a:lnTo>
                    <a:pt x="4129817" y="3594882"/>
                  </a:lnTo>
                  <a:lnTo>
                    <a:pt x="4135259" y="3586808"/>
                  </a:lnTo>
                  <a:lnTo>
                    <a:pt x="4137254" y="3576871"/>
                  </a:lnTo>
                  <a:lnTo>
                    <a:pt x="4135259" y="3566984"/>
                  </a:lnTo>
                  <a:lnTo>
                    <a:pt x="4129817" y="3558910"/>
                  </a:lnTo>
                  <a:lnTo>
                    <a:pt x="4121744" y="3553467"/>
                  </a:lnTo>
                  <a:lnTo>
                    <a:pt x="4111854" y="3551471"/>
                  </a:lnTo>
                  <a:close/>
                </a:path>
                <a:path w="4137659" h="5166995">
                  <a:moveTo>
                    <a:pt x="4111854" y="3653121"/>
                  </a:moveTo>
                  <a:lnTo>
                    <a:pt x="4101965" y="3655118"/>
                  </a:lnTo>
                  <a:lnTo>
                    <a:pt x="4093892" y="3660567"/>
                  </a:lnTo>
                  <a:lnTo>
                    <a:pt x="4088450" y="3668656"/>
                  </a:lnTo>
                  <a:lnTo>
                    <a:pt x="4086454" y="3678572"/>
                  </a:lnTo>
                  <a:lnTo>
                    <a:pt x="4088450" y="3688459"/>
                  </a:lnTo>
                  <a:lnTo>
                    <a:pt x="4093892" y="3696532"/>
                  </a:lnTo>
                  <a:lnTo>
                    <a:pt x="4101965" y="3701976"/>
                  </a:lnTo>
                  <a:lnTo>
                    <a:pt x="4111854" y="3703972"/>
                  </a:lnTo>
                  <a:lnTo>
                    <a:pt x="4121744" y="3701976"/>
                  </a:lnTo>
                  <a:lnTo>
                    <a:pt x="4129817" y="3696532"/>
                  </a:lnTo>
                  <a:lnTo>
                    <a:pt x="4135259" y="3688459"/>
                  </a:lnTo>
                  <a:lnTo>
                    <a:pt x="4137254" y="3678521"/>
                  </a:lnTo>
                  <a:lnTo>
                    <a:pt x="4135259" y="3668634"/>
                  </a:lnTo>
                  <a:lnTo>
                    <a:pt x="4129817" y="3660561"/>
                  </a:lnTo>
                  <a:lnTo>
                    <a:pt x="4121744" y="3655117"/>
                  </a:lnTo>
                  <a:lnTo>
                    <a:pt x="4111854" y="3653121"/>
                  </a:lnTo>
                  <a:close/>
                </a:path>
                <a:path w="4137659" h="5166995">
                  <a:moveTo>
                    <a:pt x="4111854" y="3754772"/>
                  </a:moveTo>
                  <a:lnTo>
                    <a:pt x="4101965" y="3756769"/>
                  </a:lnTo>
                  <a:lnTo>
                    <a:pt x="4093892" y="3762218"/>
                  </a:lnTo>
                  <a:lnTo>
                    <a:pt x="4088450" y="3770307"/>
                  </a:lnTo>
                  <a:lnTo>
                    <a:pt x="4086454" y="3780223"/>
                  </a:lnTo>
                  <a:lnTo>
                    <a:pt x="4088450" y="3790110"/>
                  </a:lnTo>
                  <a:lnTo>
                    <a:pt x="4093892" y="3798183"/>
                  </a:lnTo>
                  <a:lnTo>
                    <a:pt x="4101965" y="3803627"/>
                  </a:lnTo>
                  <a:lnTo>
                    <a:pt x="4111854" y="3805623"/>
                  </a:lnTo>
                  <a:lnTo>
                    <a:pt x="4121744" y="3803627"/>
                  </a:lnTo>
                  <a:lnTo>
                    <a:pt x="4129817" y="3798183"/>
                  </a:lnTo>
                  <a:lnTo>
                    <a:pt x="4135259" y="3790110"/>
                  </a:lnTo>
                  <a:lnTo>
                    <a:pt x="4137254" y="3780172"/>
                  </a:lnTo>
                  <a:lnTo>
                    <a:pt x="4135259" y="3770285"/>
                  </a:lnTo>
                  <a:lnTo>
                    <a:pt x="4129817" y="3762212"/>
                  </a:lnTo>
                  <a:lnTo>
                    <a:pt x="4121744" y="3756768"/>
                  </a:lnTo>
                  <a:lnTo>
                    <a:pt x="4111854" y="3754772"/>
                  </a:lnTo>
                  <a:close/>
                </a:path>
                <a:path w="4137659" h="5166995">
                  <a:moveTo>
                    <a:pt x="4111854" y="3856423"/>
                  </a:moveTo>
                  <a:lnTo>
                    <a:pt x="4101965" y="3858420"/>
                  </a:lnTo>
                  <a:lnTo>
                    <a:pt x="4093892" y="3863869"/>
                  </a:lnTo>
                  <a:lnTo>
                    <a:pt x="4088450" y="3871958"/>
                  </a:lnTo>
                  <a:lnTo>
                    <a:pt x="4086454" y="3881874"/>
                  </a:lnTo>
                  <a:lnTo>
                    <a:pt x="4088450" y="3891760"/>
                  </a:lnTo>
                  <a:lnTo>
                    <a:pt x="4093892" y="3899834"/>
                  </a:lnTo>
                  <a:lnTo>
                    <a:pt x="4101965" y="3905278"/>
                  </a:lnTo>
                  <a:lnTo>
                    <a:pt x="4111854" y="3907274"/>
                  </a:lnTo>
                  <a:lnTo>
                    <a:pt x="4121744" y="3905278"/>
                  </a:lnTo>
                  <a:lnTo>
                    <a:pt x="4129817" y="3899834"/>
                  </a:lnTo>
                  <a:lnTo>
                    <a:pt x="4135259" y="3891760"/>
                  </a:lnTo>
                  <a:lnTo>
                    <a:pt x="4137254" y="3881823"/>
                  </a:lnTo>
                  <a:lnTo>
                    <a:pt x="4135259" y="3871936"/>
                  </a:lnTo>
                  <a:lnTo>
                    <a:pt x="4129817" y="3863862"/>
                  </a:lnTo>
                  <a:lnTo>
                    <a:pt x="4121744" y="3858419"/>
                  </a:lnTo>
                  <a:lnTo>
                    <a:pt x="4111854" y="3856423"/>
                  </a:lnTo>
                  <a:close/>
                </a:path>
                <a:path w="4137659" h="5166995">
                  <a:moveTo>
                    <a:pt x="4111854" y="3958074"/>
                  </a:moveTo>
                  <a:lnTo>
                    <a:pt x="4101965" y="3960071"/>
                  </a:lnTo>
                  <a:lnTo>
                    <a:pt x="4093892" y="3965520"/>
                  </a:lnTo>
                  <a:lnTo>
                    <a:pt x="4088450" y="3973608"/>
                  </a:lnTo>
                  <a:lnTo>
                    <a:pt x="4086454" y="3983525"/>
                  </a:lnTo>
                  <a:lnTo>
                    <a:pt x="4088450" y="3993411"/>
                  </a:lnTo>
                  <a:lnTo>
                    <a:pt x="4093892" y="4001485"/>
                  </a:lnTo>
                  <a:lnTo>
                    <a:pt x="4101965" y="4006928"/>
                  </a:lnTo>
                  <a:lnTo>
                    <a:pt x="4111854" y="4008925"/>
                  </a:lnTo>
                  <a:lnTo>
                    <a:pt x="4121744" y="4006928"/>
                  </a:lnTo>
                  <a:lnTo>
                    <a:pt x="4129817" y="4001485"/>
                  </a:lnTo>
                  <a:lnTo>
                    <a:pt x="4135259" y="3993411"/>
                  </a:lnTo>
                  <a:lnTo>
                    <a:pt x="4137254" y="3983474"/>
                  </a:lnTo>
                  <a:lnTo>
                    <a:pt x="4135259" y="3973587"/>
                  </a:lnTo>
                  <a:lnTo>
                    <a:pt x="4129817" y="3965513"/>
                  </a:lnTo>
                  <a:lnTo>
                    <a:pt x="4121744" y="3960070"/>
                  </a:lnTo>
                  <a:lnTo>
                    <a:pt x="4111854" y="3958074"/>
                  </a:lnTo>
                  <a:close/>
                </a:path>
                <a:path w="4137659" h="5166995">
                  <a:moveTo>
                    <a:pt x="4111854" y="4059725"/>
                  </a:moveTo>
                  <a:lnTo>
                    <a:pt x="4101965" y="4061721"/>
                  </a:lnTo>
                  <a:lnTo>
                    <a:pt x="4093892" y="4067170"/>
                  </a:lnTo>
                  <a:lnTo>
                    <a:pt x="4088450" y="4075259"/>
                  </a:lnTo>
                  <a:lnTo>
                    <a:pt x="4086454" y="4085175"/>
                  </a:lnTo>
                  <a:lnTo>
                    <a:pt x="4088450" y="4095062"/>
                  </a:lnTo>
                  <a:lnTo>
                    <a:pt x="4093892" y="4103136"/>
                  </a:lnTo>
                  <a:lnTo>
                    <a:pt x="4101965" y="4108579"/>
                  </a:lnTo>
                  <a:lnTo>
                    <a:pt x="4111854" y="4110575"/>
                  </a:lnTo>
                  <a:lnTo>
                    <a:pt x="4121744" y="4108579"/>
                  </a:lnTo>
                  <a:lnTo>
                    <a:pt x="4129817" y="4103136"/>
                  </a:lnTo>
                  <a:lnTo>
                    <a:pt x="4135259" y="4095062"/>
                  </a:lnTo>
                  <a:lnTo>
                    <a:pt x="4137254" y="4085125"/>
                  </a:lnTo>
                  <a:lnTo>
                    <a:pt x="4135259" y="4075238"/>
                  </a:lnTo>
                  <a:lnTo>
                    <a:pt x="4129817" y="4067164"/>
                  </a:lnTo>
                  <a:lnTo>
                    <a:pt x="4121744" y="4061721"/>
                  </a:lnTo>
                  <a:lnTo>
                    <a:pt x="4111854" y="4059725"/>
                  </a:lnTo>
                  <a:close/>
                </a:path>
                <a:path w="4137659" h="5166995">
                  <a:moveTo>
                    <a:pt x="4111854" y="4161375"/>
                  </a:moveTo>
                  <a:lnTo>
                    <a:pt x="4101965" y="4163372"/>
                  </a:lnTo>
                  <a:lnTo>
                    <a:pt x="4093892" y="4168821"/>
                  </a:lnTo>
                  <a:lnTo>
                    <a:pt x="4088450" y="4176910"/>
                  </a:lnTo>
                  <a:lnTo>
                    <a:pt x="4086454" y="4186826"/>
                  </a:lnTo>
                  <a:lnTo>
                    <a:pt x="4088450" y="4196713"/>
                  </a:lnTo>
                  <a:lnTo>
                    <a:pt x="4093892" y="4204786"/>
                  </a:lnTo>
                  <a:lnTo>
                    <a:pt x="4101965" y="4210230"/>
                  </a:lnTo>
                  <a:lnTo>
                    <a:pt x="4111854" y="4212226"/>
                  </a:lnTo>
                  <a:lnTo>
                    <a:pt x="4121744" y="4210230"/>
                  </a:lnTo>
                  <a:lnTo>
                    <a:pt x="4129817" y="4204786"/>
                  </a:lnTo>
                  <a:lnTo>
                    <a:pt x="4135259" y="4196713"/>
                  </a:lnTo>
                  <a:lnTo>
                    <a:pt x="4137254" y="4186775"/>
                  </a:lnTo>
                  <a:lnTo>
                    <a:pt x="4135259" y="4176888"/>
                  </a:lnTo>
                  <a:lnTo>
                    <a:pt x="4129817" y="4168815"/>
                  </a:lnTo>
                  <a:lnTo>
                    <a:pt x="4121744" y="4163371"/>
                  </a:lnTo>
                  <a:lnTo>
                    <a:pt x="4111854" y="4161375"/>
                  </a:lnTo>
                  <a:close/>
                </a:path>
                <a:path w="4137659" h="5166995">
                  <a:moveTo>
                    <a:pt x="4111854" y="4263026"/>
                  </a:moveTo>
                  <a:lnTo>
                    <a:pt x="4101965" y="4265023"/>
                  </a:lnTo>
                  <a:lnTo>
                    <a:pt x="4093892" y="4270472"/>
                  </a:lnTo>
                  <a:lnTo>
                    <a:pt x="4088450" y="4278561"/>
                  </a:lnTo>
                  <a:lnTo>
                    <a:pt x="4086454" y="4288477"/>
                  </a:lnTo>
                  <a:lnTo>
                    <a:pt x="4088450" y="4298364"/>
                  </a:lnTo>
                  <a:lnTo>
                    <a:pt x="4093892" y="4306438"/>
                  </a:lnTo>
                  <a:lnTo>
                    <a:pt x="4101965" y="4311881"/>
                  </a:lnTo>
                  <a:lnTo>
                    <a:pt x="4111854" y="4313877"/>
                  </a:lnTo>
                  <a:lnTo>
                    <a:pt x="4121744" y="4311881"/>
                  </a:lnTo>
                  <a:lnTo>
                    <a:pt x="4129817" y="4306438"/>
                  </a:lnTo>
                  <a:lnTo>
                    <a:pt x="4135259" y="4298364"/>
                  </a:lnTo>
                  <a:lnTo>
                    <a:pt x="4137254" y="4288426"/>
                  </a:lnTo>
                  <a:lnTo>
                    <a:pt x="4135259" y="4278539"/>
                  </a:lnTo>
                  <a:lnTo>
                    <a:pt x="4129817" y="4270466"/>
                  </a:lnTo>
                  <a:lnTo>
                    <a:pt x="4121744" y="4265022"/>
                  </a:lnTo>
                  <a:lnTo>
                    <a:pt x="4111854" y="4263026"/>
                  </a:lnTo>
                  <a:close/>
                </a:path>
                <a:path w="4137659" h="5166995">
                  <a:moveTo>
                    <a:pt x="4111854" y="4364677"/>
                  </a:moveTo>
                  <a:lnTo>
                    <a:pt x="4101965" y="4366674"/>
                  </a:lnTo>
                  <a:lnTo>
                    <a:pt x="4093892" y="4372123"/>
                  </a:lnTo>
                  <a:lnTo>
                    <a:pt x="4088450" y="4380212"/>
                  </a:lnTo>
                  <a:lnTo>
                    <a:pt x="4086454" y="4390128"/>
                  </a:lnTo>
                  <a:lnTo>
                    <a:pt x="4088450" y="4400015"/>
                  </a:lnTo>
                  <a:lnTo>
                    <a:pt x="4093892" y="4408089"/>
                  </a:lnTo>
                  <a:lnTo>
                    <a:pt x="4101965" y="4413532"/>
                  </a:lnTo>
                  <a:lnTo>
                    <a:pt x="4111854" y="4415528"/>
                  </a:lnTo>
                  <a:lnTo>
                    <a:pt x="4121744" y="4413532"/>
                  </a:lnTo>
                  <a:lnTo>
                    <a:pt x="4129817" y="4408089"/>
                  </a:lnTo>
                  <a:lnTo>
                    <a:pt x="4135259" y="4400015"/>
                  </a:lnTo>
                  <a:lnTo>
                    <a:pt x="4137254" y="4390077"/>
                  </a:lnTo>
                  <a:lnTo>
                    <a:pt x="4135259" y="4380190"/>
                  </a:lnTo>
                  <a:lnTo>
                    <a:pt x="4129817" y="4372116"/>
                  </a:lnTo>
                  <a:lnTo>
                    <a:pt x="4121744" y="4366673"/>
                  </a:lnTo>
                  <a:lnTo>
                    <a:pt x="4111854" y="4364677"/>
                  </a:lnTo>
                  <a:close/>
                </a:path>
                <a:path w="4137659" h="5166995">
                  <a:moveTo>
                    <a:pt x="4111854" y="4466328"/>
                  </a:moveTo>
                  <a:lnTo>
                    <a:pt x="4101965" y="4468325"/>
                  </a:lnTo>
                  <a:lnTo>
                    <a:pt x="4093892" y="4473774"/>
                  </a:lnTo>
                  <a:lnTo>
                    <a:pt x="4088450" y="4481862"/>
                  </a:lnTo>
                  <a:lnTo>
                    <a:pt x="4086454" y="4491779"/>
                  </a:lnTo>
                  <a:lnTo>
                    <a:pt x="4088450" y="4501666"/>
                  </a:lnTo>
                  <a:lnTo>
                    <a:pt x="4093892" y="4509739"/>
                  </a:lnTo>
                  <a:lnTo>
                    <a:pt x="4101965" y="4515183"/>
                  </a:lnTo>
                  <a:lnTo>
                    <a:pt x="4111854" y="4517179"/>
                  </a:lnTo>
                  <a:lnTo>
                    <a:pt x="4121744" y="4515183"/>
                  </a:lnTo>
                  <a:lnTo>
                    <a:pt x="4129817" y="4509739"/>
                  </a:lnTo>
                  <a:lnTo>
                    <a:pt x="4135259" y="4501666"/>
                  </a:lnTo>
                  <a:lnTo>
                    <a:pt x="4137254" y="4491728"/>
                  </a:lnTo>
                  <a:lnTo>
                    <a:pt x="4135259" y="4481841"/>
                  </a:lnTo>
                  <a:lnTo>
                    <a:pt x="4129817" y="4473767"/>
                  </a:lnTo>
                  <a:lnTo>
                    <a:pt x="4121744" y="4468324"/>
                  </a:lnTo>
                  <a:lnTo>
                    <a:pt x="4111854" y="4466328"/>
                  </a:lnTo>
                  <a:close/>
                </a:path>
                <a:path w="4137659" h="5166995">
                  <a:moveTo>
                    <a:pt x="4111854" y="4567979"/>
                  </a:moveTo>
                  <a:lnTo>
                    <a:pt x="4101965" y="4569976"/>
                  </a:lnTo>
                  <a:lnTo>
                    <a:pt x="4093892" y="4575425"/>
                  </a:lnTo>
                  <a:lnTo>
                    <a:pt x="4088450" y="4583514"/>
                  </a:lnTo>
                  <a:lnTo>
                    <a:pt x="4086454" y="4593429"/>
                  </a:lnTo>
                  <a:lnTo>
                    <a:pt x="4088450" y="4603316"/>
                  </a:lnTo>
                  <a:lnTo>
                    <a:pt x="4093892" y="4611390"/>
                  </a:lnTo>
                  <a:lnTo>
                    <a:pt x="4101965" y="4616833"/>
                  </a:lnTo>
                  <a:lnTo>
                    <a:pt x="4111854" y="4618829"/>
                  </a:lnTo>
                  <a:lnTo>
                    <a:pt x="4121744" y="4616833"/>
                  </a:lnTo>
                  <a:lnTo>
                    <a:pt x="4129817" y="4611390"/>
                  </a:lnTo>
                  <a:lnTo>
                    <a:pt x="4135259" y="4603316"/>
                  </a:lnTo>
                  <a:lnTo>
                    <a:pt x="4137254" y="4593379"/>
                  </a:lnTo>
                  <a:lnTo>
                    <a:pt x="4135259" y="4583492"/>
                  </a:lnTo>
                  <a:lnTo>
                    <a:pt x="4129817" y="4575418"/>
                  </a:lnTo>
                  <a:lnTo>
                    <a:pt x="4121744" y="4569975"/>
                  </a:lnTo>
                  <a:lnTo>
                    <a:pt x="4111854" y="4567979"/>
                  </a:lnTo>
                  <a:close/>
                </a:path>
                <a:path w="4137659" h="5166995">
                  <a:moveTo>
                    <a:pt x="4111854" y="4669629"/>
                  </a:moveTo>
                  <a:lnTo>
                    <a:pt x="4101965" y="4671626"/>
                  </a:lnTo>
                  <a:lnTo>
                    <a:pt x="4093892" y="4677076"/>
                  </a:lnTo>
                  <a:lnTo>
                    <a:pt x="4088450" y="4685165"/>
                  </a:lnTo>
                  <a:lnTo>
                    <a:pt x="4086454" y="4695082"/>
                  </a:lnTo>
                  <a:lnTo>
                    <a:pt x="4088450" y="4704968"/>
                  </a:lnTo>
                  <a:lnTo>
                    <a:pt x="4093892" y="4713042"/>
                  </a:lnTo>
                  <a:lnTo>
                    <a:pt x="4101965" y="4718485"/>
                  </a:lnTo>
                  <a:lnTo>
                    <a:pt x="4111854" y="4720482"/>
                  </a:lnTo>
                  <a:lnTo>
                    <a:pt x="4121744" y="4718485"/>
                  </a:lnTo>
                  <a:lnTo>
                    <a:pt x="4129817" y="4713042"/>
                  </a:lnTo>
                  <a:lnTo>
                    <a:pt x="4135259" y="4704968"/>
                  </a:lnTo>
                  <a:lnTo>
                    <a:pt x="4137254" y="4695029"/>
                  </a:lnTo>
                  <a:lnTo>
                    <a:pt x="4135259" y="4685143"/>
                  </a:lnTo>
                  <a:lnTo>
                    <a:pt x="4129817" y="4677069"/>
                  </a:lnTo>
                  <a:lnTo>
                    <a:pt x="4121744" y="4671626"/>
                  </a:lnTo>
                  <a:lnTo>
                    <a:pt x="4111854" y="4669629"/>
                  </a:lnTo>
                  <a:close/>
                </a:path>
                <a:path w="4137659" h="5166995">
                  <a:moveTo>
                    <a:pt x="4111854" y="4771280"/>
                  </a:moveTo>
                  <a:lnTo>
                    <a:pt x="4101965" y="4773277"/>
                  </a:lnTo>
                  <a:lnTo>
                    <a:pt x="4093892" y="4778726"/>
                  </a:lnTo>
                  <a:lnTo>
                    <a:pt x="4088450" y="4786815"/>
                  </a:lnTo>
                  <a:lnTo>
                    <a:pt x="4086454" y="4796731"/>
                  </a:lnTo>
                  <a:lnTo>
                    <a:pt x="4088450" y="4806618"/>
                  </a:lnTo>
                  <a:lnTo>
                    <a:pt x="4093892" y="4814692"/>
                  </a:lnTo>
                  <a:lnTo>
                    <a:pt x="4101965" y="4820135"/>
                  </a:lnTo>
                  <a:lnTo>
                    <a:pt x="4111854" y="4822131"/>
                  </a:lnTo>
                  <a:lnTo>
                    <a:pt x="4121744" y="4820135"/>
                  </a:lnTo>
                  <a:lnTo>
                    <a:pt x="4129817" y="4814692"/>
                  </a:lnTo>
                  <a:lnTo>
                    <a:pt x="4135259" y="4806618"/>
                  </a:lnTo>
                  <a:lnTo>
                    <a:pt x="4137254" y="4796680"/>
                  </a:lnTo>
                  <a:lnTo>
                    <a:pt x="4135259" y="4786794"/>
                  </a:lnTo>
                  <a:lnTo>
                    <a:pt x="4129817" y="4778720"/>
                  </a:lnTo>
                  <a:lnTo>
                    <a:pt x="4121744" y="4773276"/>
                  </a:lnTo>
                  <a:lnTo>
                    <a:pt x="4111854" y="4771280"/>
                  </a:lnTo>
                  <a:close/>
                </a:path>
                <a:path w="4137659" h="5166995">
                  <a:moveTo>
                    <a:pt x="4097318" y="4872240"/>
                  </a:moveTo>
                  <a:lnTo>
                    <a:pt x="4088132" y="4875480"/>
                  </a:lnTo>
                  <a:lnTo>
                    <a:pt x="4080825" y="4881937"/>
                  </a:lnTo>
                  <a:lnTo>
                    <a:pt x="4076396" y="4891031"/>
                  </a:lnTo>
                  <a:lnTo>
                    <a:pt x="4075839" y="4901102"/>
                  </a:lnTo>
                  <a:lnTo>
                    <a:pt x="4079074" y="4910287"/>
                  </a:lnTo>
                  <a:lnTo>
                    <a:pt x="4085517" y="4917588"/>
                  </a:lnTo>
                  <a:lnTo>
                    <a:pt x="4094582" y="4922009"/>
                  </a:lnTo>
                  <a:lnTo>
                    <a:pt x="4104653" y="4922567"/>
                  </a:lnTo>
                  <a:lnTo>
                    <a:pt x="4113837" y="4919332"/>
                  </a:lnTo>
                  <a:lnTo>
                    <a:pt x="4121137" y="4912890"/>
                  </a:lnTo>
                  <a:lnTo>
                    <a:pt x="4125570" y="4903774"/>
                  </a:lnTo>
                  <a:lnTo>
                    <a:pt x="4126133" y="4893703"/>
                  </a:lnTo>
                  <a:lnTo>
                    <a:pt x="4122897" y="4884519"/>
                  </a:lnTo>
                  <a:lnTo>
                    <a:pt x="4116451" y="4877218"/>
                  </a:lnTo>
                  <a:lnTo>
                    <a:pt x="4107384" y="4872796"/>
                  </a:lnTo>
                  <a:lnTo>
                    <a:pt x="4097318" y="4872240"/>
                  </a:lnTo>
                  <a:close/>
                </a:path>
                <a:path w="4137659" h="5166995">
                  <a:moveTo>
                    <a:pt x="4064388" y="4965029"/>
                  </a:moveTo>
                  <a:lnTo>
                    <a:pt x="4054658" y="4965482"/>
                  </a:lnTo>
                  <a:lnTo>
                    <a:pt x="4045803" y="4969558"/>
                  </a:lnTo>
                  <a:lnTo>
                    <a:pt x="4038944" y="4976989"/>
                  </a:lnTo>
                  <a:lnTo>
                    <a:pt x="4035502" y="4986470"/>
                  </a:lnTo>
                  <a:lnTo>
                    <a:pt x="4035950" y="4996197"/>
                  </a:lnTo>
                  <a:lnTo>
                    <a:pt x="4040012" y="5005046"/>
                  </a:lnTo>
                  <a:lnTo>
                    <a:pt x="4047415" y="5011894"/>
                  </a:lnTo>
                  <a:lnTo>
                    <a:pt x="4056895" y="5015333"/>
                  </a:lnTo>
                  <a:lnTo>
                    <a:pt x="4066623" y="5014885"/>
                  </a:lnTo>
                  <a:lnTo>
                    <a:pt x="4075475" y="5010822"/>
                  </a:lnTo>
                  <a:lnTo>
                    <a:pt x="4082352" y="5003374"/>
                  </a:lnTo>
                  <a:lnTo>
                    <a:pt x="4085788" y="4993892"/>
                  </a:lnTo>
                  <a:lnTo>
                    <a:pt x="4085340" y="4984165"/>
                  </a:lnTo>
                  <a:lnTo>
                    <a:pt x="4081277" y="4975316"/>
                  </a:lnTo>
                  <a:lnTo>
                    <a:pt x="4073869" y="4968467"/>
                  </a:lnTo>
                  <a:lnTo>
                    <a:pt x="4064388" y="4965029"/>
                  </a:lnTo>
                  <a:close/>
                </a:path>
                <a:path w="4137659" h="5166995">
                  <a:moveTo>
                    <a:pt x="3995141" y="5040893"/>
                  </a:moveTo>
                  <a:lnTo>
                    <a:pt x="3985493" y="5042293"/>
                  </a:lnTo>
                  <a:lnTo>
                    <a:pt x="3976803" y="5047475"/>
                  </a:lnTo>
                  <a:lnTo>
                    <a:pt x="3970821" y="5055594"/>
                  </a:lnTo>
                  <a:lnTo>
                    <a:pt x="3968497" y="5065050"/>
                  </a:lnTo>
                  <a:lnTo>
                    <a:pt x="3969887" y="5074687"/>
                  </a:lnTo>
                  <a:lnTo>
                    <a:pt x="3975050" y="5083352"/>
                  </a:lnTo>
                  <a:lnTo>
                    <a:pt x="3983170" y="5089336"/>
                  </a:lnTo>
                  <a:lnTo>
                    <a:pt x="3992627" y="5091661"/>
                  </a:lnTo>
                  <a:lnTo>
                    <a:pt x="4002264" y="5090271"/>
                  </a:lnTo>
                  <a:lnTo>
                    <a:pt x="4010966" y="5085074"/>
                  </a:lnTo>
                  <a:lnTo>
                    <a:pt x="4016947" y="5076955"/>
                  </a:lnTo>
                  <a:lnTo>
                    <a:pt x="4019271" y="5067500"/>
                  </a:lnTo>
                  <a:lnTo>
                    <a:pt x="4017881" y="5057862"/>
                  </a:lnTo>
                  <a:lnTo>
                    <a:pt x="4012718" y="5049197"/>
                  </a:lnTo>
                  <a:lnTo>
                    <a:pt x="4004599" y="5043214"/>
                  </a:lnTo>
                  <a:lnTo>
                    <a:pt x="3995141" y="5040893"/>
                  </a:lnTo>
                  <a:close/>
                </a:path>
                <a:path w="4137659" h="5166995">
                  <a:moveTo>
                    <a:pt x="3908087" y="5092584"/>
                  </a:moveTo>
                  <a:lnTo>
                    <a:pt x="3898088" y="5094122"/>
                  </a:lnTo>
                  <a:lnTo>
                    <a:pt x="3889492" y="5099398"/>
                  </a:lnTo>
                  <a:lnTo>
                    <a:pt x="3883783" y="5107287"/>
                  </a:lnTo>
                  <a:lnTo>
                    <a:pt x="3881448" y="5116741"/>
                  </a:lnTo>
                  <a:lnTo>
                    <a:pt x="3882975" y="5126711"/>
                  </a:lnTo>
                  <a:lnTo>
                    <a:pt x="3888251" y="5135307"/>
                  </a:lnTo>
                  <a:lnTo>
                    <a:pt x="3896140" y="5141015"/>
                  </a:lnTo>
                  <a:lnTo>
                    <a:pt x="3905594" y="5143347"/>
                  </a:lnTo>
                  <a:lnTo>
                    <a:pt x="3915614" y="5141802"/>
                  </a:lnTo>
                  <a:lnTo>
                    <a:pt x="3924210" y="5136525"/>
                  </a:lnTo>
                  <a:lnTo>
                    <a:pt x="3929919" y="5128636"/>
                  </a:lnTo>
                  <a:lnTo>
                    <a:pt x="3932254" y="5119182"/>
                  </a:lnTo>
                  <a:lnTo>
                    <a:pt x="3930727" y="5109212"/>
                  </a:lnTo>
                  <a:lnTo>
                    <a:pt x="3925450" y="5100617"/>
                  </a:lnTo>
                  <a:lnTo>
                    <a:pt x="3917555" y="5094911"/>
                  </a:lnTo>
                  <a:lnTo>
                    <a:pt x="3908087" y="5092584"/>
                  </a:lnTo>
                  <a:close/>
                </a:path>
                <a:path w="4137659" h="5166995">
                  <a:moveTo>
                    <a:pt x="3806915" y="5115024"/>
                  </a:moveTo>
                  <a:lnTo>
                    <a:pt x="3797133" y="5117503"/>
                  </a:lnTo>
                  <a:lnTo>
                    <a:pt x="3789335" y="5123337"/>
                  </a:lnTo>
                  <a:lnTo>
                    <a:pt x="3784294" y="5131669"/>
                  </a:lnTo>
                  <a:lnTo>
                    <a:pt x="3782785" y="5141641"/>
                  </a:lnTo>
                  <a:lnTo>
                    <a:pt x="3785269" y="5151419"/>
                  </a:lnTo>
                  <a:lnTo>
                    <a:pt x="3791103" y="5159215"/>
                  </a:lnTo>
                  <a:lnTo>
                    <a:pt x="3799433" y="5164254"/>
                  </a:lnTo>
                  <a:lnTo>
                    <a:pt x="3809455" y="5165759"/>
                  </a:lnTo>
                  <a:lnTo>
                    <a:pt x="3819236" y="5163279"/>
                  </a:lnTo>
                  <a:lnTo>
                    <a:pt x="3827035" y="5157445"/>
                  </a:lnTo>
                  <a:lnTo>
                    <a:pt x="3832075" y="5149114"/>
                  </a:lnTo>
                  <a:lnTo>
                    <a:pt x="3833585" y="5139141"/>
                  </a:lnTo>
                  <a:lnTo>
                    <a:pt x="3831100" y="5129364"/>
                  </a:lnTo>
                  <a:lnTo>
                    <a:pt x="3825260" y="5121568"/>
                  </a:lnTo>
                  <a:lnTo>
                    <a:pt x="3816915" y="5116529"/>
                  </a:lnTo>
                  <a:lnTo>
                    <a:pt x="3806915" y="5115024"/>
                  </a:lnTo>
                  <a:close/>
                </a:path>
                <a:path w="4137659" h="5166995">
                  <a:moveTo>
                    <a:pt x="3706534" y="5116139"/>
                  </a:moveTo>
                  <a:lnTo>
                    <a:pt x="3696650" y="5118135"/>
                  </a:lnTo>
                  <a:lnTo>
                    <a:pt x="3688576" y="5123578"/>
                  </a:lnTo>
                  <a:lnTo>
                    <a:pt x="3683131" y="5131652"/>
                  </a:lnTo>
                  <a:lnTo>
                    <a:pt x="3681134" y="5141539"/>
                  </a:lnTo>
                  <a:lnTo>
                    <a:pt x="3683131" y="5151425"/>
                  </a:lnTo>
                  <a:lnTo>
                    <a:pt x="3688576" y="5159499"/>
                  </a:lnTo>
                  <a:lnTo>
                    <a:pt x="3696650" y="5164942"/>
                  </a:lnTo>
                  <a:lnTo>
                    <a:pt x="3706585" y="5166939"/>
                  </a:lnTo>
                  <a:lnTo>
                    <a:pt x="3716474" y="5164942"/>
                  </a:lnTo>
                  <a:lnTo>
                    <a:pt x="3724547" y="5159499"/>
                  </a:lnTo>
                  <a:lnTo>
                    <a:pt x="3729989" y="5151425"/>
                  </a:lnTo>
                  <a:lnTo>
                    <a:pt x="3731985" y="5141539"/>
                  </a:lnTo>
                  <a:lnTo>
                    <a:pt x="3729989" y="5131652"/>
                  </a:lnTo>
                  <a:lnTo>
                    <a:pt x="3724541" y="5123578"/>
                  </a:lnTo>
                  <a:lnTo>
                    <a:pt x="3716452" y="5118135"/>
                  </a:lnTo>
                  <a:lnTo>
                    <a:pt x="3706534" y="5116139"/>
                  </a:lnTo>
                  <a:close/>
                </a:path>
                <a:path w="4137659" h="5166995">
                  <a:moveTo>
                    <a:pt x="3604883" y="5116139"/>
                  </a:moveTo>
                  <a:lnTo>
                    <a:pt x="3594999" y="5118135"/>
                  </a:lnTo>
                  <a:lnTo>
                    <a:pt x="3586925" y="5123578"/>
                  </a:lnTo>
                  <a:lnTo>
                    <a:pt x="3581480" y="5131652"/>
                  </a:lnTo>
                  <a:lnTo>
                    <a:pt x="3579483" y="5141539"/>
                  </a:lnTo>
                  <a:lnTo>
                    <a:pt x="3581480" y="5151425"/>
                  </a:lnTo>
                  <a:lnTo>
                    <a:pt x="3586925" y="5159499"/>
                  </a:lnTo>
                  <a:lnTo>
                    <a:pt x="3594999" y="5164942"/>
                  </a:lnTo>
                  <a:lnTo>
                    <a:pt x="3604934" y="5166939"/>
                  </a:lnTo>
                  <a:lnTo>
                    <a:pt x="3614823" y="5164942"/>
                  </a:lnTo>
                  <a:lnTo>
                    <a:pt x="3622896" y="5159499"/>
                  </a:lnTo>
                  <a:lnTo>
                    <a:pt x="3628339" y="5151425"/>
                  </a:lnTo>
                  <a:lnTo>
                    <a:pt x="3630334" y="5141539"/>
                  </a:lnTo>
                  <a:lnTo>
                    <a:pt x="3628338" y="5131652"/>
                  </a:lnTo>
                  <a:lnTo>
                    <a:pt x="3622890" y="5123578"/>
                  </a:lnTo>
                  <a:lnTo>
                    <a:pt x="3614802" y="5118135"/>
                  </a:lnTo>
                  <a:lnTo>
                    <a:pt x="3604883" y="5116139"/>
                  </a:lnTo>
                  <a:close/>
                </a:path>
                <a:path w="4137659" h="5166995">
                  <a:moveTo>
                    <a:pt x="3503232" y="5116139"/>
                  </a:moveTo>
                  <a:lnTo>
                    <a:pt x="3493348" y="5118135"/>
                  </a:lnTo>
                  <a:lnTo>
                    <a:pt x="3485274" y="5123578"/>
                  </a:lnTo>
                  <a:lnTo>
                    <a:pt x="3479829" y="5131652"/>
                  </a:lnTo>
                  <a:lnTo>
                    <a:pt x="3477832" y="5141539"/>
                  </a:lnTo>
                  <a:lnTo>
                    <a:pt x="3479829" y="5151425"/>
                  </a:lnTo>
                  <a:lnTo>
                    <a:pt x="3485274" y="5159499"/>
                  </a:lnTo>
                  <a:lnTo>
                    <a:pt x="3493348" y="5164942"/>
                  </a:lnTo>
                  <a:lnTo>
                    <a:pt x="3503283" y="5166939"/>
                  </a:lnTo>
                  <a:lnTo>
                    <a:pt x="3513172" y="5164942"/>
                  </a:lnTo>
                  <a:lnTo>
                    <a:pt x="3521246" y="5159499"/>
                  </a:lnTo>
                  <a:lnTo>
                    <a:pt x="3526688" y="5151425"/>
                  </a:lnTo>
                  <a:lnTo>
                    <a:pt x="3528683" y="5141539"/>
                  </a:lnTo>
                  <a:lnTo>
                    <a:pt x="3526687" y="5131652"/>
                  </a:lnTo>
                  <a:lnTo>
                    <a:pt x="3521239" y="5123578"/>
                  </a:lnTo>
                  <a:lnTo>
                    <a:pt x="3513151" y="5118135"/>
                  </a:lnTo>
                  <a:lnTo>
                    <a:pt x="3503232" y="5116139"/>
                  </a:lnTo>
                  <a:close/>
                </a:path>
                <a:path w="4137659" h="5166995">
                  <a:moveTo>
                    <a:pt x="3401581" y="5116139"/>
                  </a:moveTo>
                  <a:lnTo>
                    <a:pt x="3391698" y="5118135"/>
                  </a:lnTo>
                  <a:lnTo>
                    <a:pt x="3383624" y="5123578"/>
                  </a:lnTo>
                  <a:lnTo>
                    <a:pt x="3378179" y="5131652"/>
                  </a:lnTo>
                  <a:lnTo>
                    <a:pt x="3376181" y="5141539"/>
                  </a:lnTo>
                  <a:lnTo>
                    <a:pt x="3378179" y="5151425"/>
                  </a:lnTo>
                  <a:lnTo>
                    <a:pt x="3383624" y="5159499"/>
                  </a:lnTo>
                  <a:lnTo>
                    <a:pt x="3391698" y="5164942"/>
                  </a:lnTo>
                  <a:lnTo>
                    <a:pt x="3401632" y="5166939"/>
                  </a:lnTo>
                  <a:lnTo>
                    <a:pt x="3411521" y="5164942"/>
                  </a:lnTo>
                  <a:lnTo>
                    <a:pt x="3419595" y="5159499"/>
                  </a:lnTo>
                  <a:lnTo>
                    <a:pt x="3425037" y="5151425"/>
                  </a:lnTo>
                  <a:lnTo>
                    <a:pt x="3427032" y="5141539"/>
                  </a:lnTo>
                  <a:lnTo>
                    <a:pt x="3425036" y="5131652"/>
                  </a:lnTo>
                  <a:lnTo>
                    <a:pt x="3419588" y="5123578"/>
                  </a:lnTo>
                  <a:lnTo>
                    <a:pt x="3411500" y="5118135"/>
                  </a:lnTo>
                  <a:lnTo>
                    <a:pt x="3401581" y="5116139"/>
                  </a:lnTo>
                  <a:close/>
                </a:path>
                <a:path w="4137659" h="5166995">
                  <a:moveTo>
                    <a:pt x="3299931" y="5116139"/>
                  </a:moveTo>
                  <a:lnTo>
                    <a:pt x="3290047" y="5118135"/>
                  </a:lnTo>
                  <a:lnTo>
                    <a:pt x="3281973" y="5123578"/>
                  </a:lnTo>
                  <a:lnTo>
                    <a:pt x="3276528" y="5131652"/>
                  </a:lnTo>
                  <a:lnTo>
                    <a:pt x="3274531" y="5141539"/>
                  </a:lnTo>
                  <a:lnTo>
                    <a:pt x="3276528" y="5151425"/>
                  </a:lnTo>
                  <a:lnTo>
                    <a:pt x="3281973" y="5159499"/>
                  </a:lnTo>
                  <a:lnTo>
                    <a:pt x="3290047" y="5164942"/>
                  </a:lnTo>
                  <a:lnTo>
                    <a:pt x="3299981" y="5166939"/>
                  </a:lnTo>
                  <a:lnTo>
                    <a:pt x="3309871" y="5164942"/>
                  </a:lnTo>
                  <a:lnTo>
                    <a:pt x="3317944" y="5159499"/>
                  </a:lnTo>
                  <a:lnTo>
                    <a:pt x="3323386" y="5151425"/>
                  </a:lnTo>
                  <a:lnTo>
                    <a:pt x="3325381" y="5141539"/>
                  </a:lnTo>
                  <a:lnTo>
                    <a:pt x="3323385" y="5131652"/>
                  </a:lnTo>
                  <a:lnTo>
                    <a:pt x="3317938" y="5123578"/>
                  </a:lnTo>
                  <a:lnTo>
                    <a:pt x="3309849" y="5118135"/>
                  </a:lnTo>
                  <a:lnTo>
                    <a:pt x="3299931" y="5116139"/>
                  </a:lnTo>
                  <a:close/>
                </a:path>
                <a:path w="4137659" h="5166995">
                  <a:moveTo>
                    <a:pt x="3198280" y="5116139"/>
                  </a:moveTo>
                  <a:lnTo>
                    <a:pt x="3188396" y="5118135"/>
                  </a:lnTo>
                  <a:lnTo>
                    <a:pt x="3180322" y="5123578"/>
                  </a:lnTo>
                  <a:lnTo>
                    <a:pt x="3174877" y="5131652"/>
                  </a:lnTo>
                  <a:lnTo>
                    <a:pt x="3172880" y="5141539"/>
                  </a:lnTo>
                  <a:lnTo>
                    <a:pt x="3174877" y="5151425"/>
                  </a:lnTo>
                  <a:lnTo>
                    <a:pt x="3180322" y="5159499"/>
                  </a:lnTo>
                  <a:lnTo>
                    <a:pt x="3188396" y="5164942"/>
                  </a:lnTo>
                  <a:lnTo>
                    <a:pt x="3198331" y="5166939"/>
                  </a:lnTo>
                  <a:lnTo>
                    <a:pt x="3208220" y="5164942"/>
                  </a:lnTo>
                  <a:lnTo>
                    <a:pt x="3216293" y="5159499"/>
                  </a:lnTo>
                  <a:lnTo>
                    <a:pt x="3221735" y="5151425"/>
                  </a:lnTo>
                  <a:lnTo>
                    <a:pt x="3223731" y="5141539"/>
                  </a:lnTo>
                  <a:lnTo>
                    <a:pt x="3221735" y="5131652"/>
                  </a:lnTo>
                  <a:lnTo>
                    <a:pt x="3216287" y="5123578"/>
                  </a:lnTo>
                  <a:lnTo>
                    <a:pt x="3208198" y="5118135"/>
                  </a:lnTo>
                  <a:lnTo>
                    <a:pt x="3198280" y="5116139"/>
                  </a:lnTo>
                  <a:close/>
                </a:path>
                <a:path w="4137659" h="5166995">
                  <a:moveTo>
                    <a:pt x="3096629" y="5116139"/>
                  </a:moveTo>
                  <a:lnTo>
                    <a:pt x="3086745" y="5118135"/>
                  </a:lnTo>
                  <a:lnTo>
                    <a:pt x="3078671" y="5123578"/>
                  </a:lnTo>
                  <a:lnTo>
                    <a:pt x="3073226" y="5131652"/>
                  </a:lnTo>
                  <a:lnTo>
                    <a:pt x="3071229" y="5141539"/>
                  </a:lnTo>
                  <a:lnTo>
                    <a:pt x="3073226" y="5151425"/>
                  </a:lnTo>
                  <a:lnTo>
                    <a:pt x="3078671" y="5159499"/>
                  </a:lnTo>
                  <a:lnTo>
                    <a:pt x="3086745" y="5164942"/>
                  </a:lnTo>
                  <a:lnTo>
                    <a:pt x="3096680" y="5166939"/>
                  </a:lnTo>
                  <a:lnTo>
                    <a:pt x="3106569" y="5164942"/>
                  </a:lnTo>
                  <a:lnTo>
                    <a:pt x="3114642" y="5159499"/>
                  </a:lnTo>
                  <a:lnTo>
                    <a:pt x="3120085" y="5151425"/>
                  </a:lnTo>
                  <a:lnTo>
                    <a:pt x="3122080" y="5141539"/>
                  </a:lnTo>
                  <a:lnTo>
                    <a:pt x="3120084" y="5131652"/>
                  </a:lnTo>
                  <a:lnTo>
                    <a:pt x="3114636" y="5123578"/>
                  </a:lnTo>
                  <a:lnTo>
                    <a:pt x="3106548" y="5118135"/>
                  </a:lnTo>
                  <a:lnTo>
                    <a:pt x="3096629" y="5116139"/>
                  </a:lnTo>
                  <a:close/>
                </a:path>
                <a:path w="4137659" h="5166995">
                  <a:moveTo>
                    <a:pt x="2994978" y="5116139"/>
                  </a:moveTo>
                  <a:lnTo>
                    <a:pt x="2985094" y="5118135"/>
                  </a:lnTo>
                  <a:lnTo>
                    <a:pt x="2977020" y="5123578"/>
                  </a:lnTo>
                  <a:lnTo>
                    <a:pt x="2971575" y="5131652"/>
                  </a:lnTo>
                  <a:lnTo>
                    <a:pt x="2969578" y="5141539"/>
                  </a:lnTo>
                  <a:lnTo>
                    <a:pt x="2971575" y="5151425"/>
                  </a:lnTo>
                  <a:lnTo>
                    <a:pt x="2977020" y="5159499"/>
                  </a:lnTo>
                  <a:lnTo>
                    <a:pt x="2985094" y="5164942"/>
                  </a:lnTo>
                  <a:lnTo>
                    <a:pt x="2995029" y="5166939"/>
                  </a:lnTo>
                  <a:lnTo>
                    <a:pt x="3004918" y="5164942"/>
                  </a:lnTo>
                  <a:lnTo>
                    <a:pt x="3012992" y="5159499"/>
                  </a:lnTo>
                  <a:lnTo>
                    <a:pt x="3018434" y="5151425"/>
                  </a:lnTo>
                  <a:lnTo>
                    <a:pt x="3020429" y="5141539"/>
                  </a:lnTo>
                  <a:lnTo>
                    <a:pt x="3018433" y="5131652"/>
                  </a:lnTo>
                  <a:lnTo>
                    <a:pt x="3012985" y="5123578"/>
                  </a:lnTo>
                  <a:lnTo>
                    <a:pt x="3004897" y="5118135"/>
                  </a:lnTo>
                  <a:lnTo>
                    <a:pt x="2994978" y="5116139"/>
                  </a:lnTo>
                  <a:close/>
                </a:path>
                <a:path w="4137659" h="5166995">
                  <a:moveTo>
                    <a:pt x="2893327" y="5116139"/>
                  </a:moveTo>
                  <a:lnTo>
                    <a:pt x="2883444" y="5118135"/>
                  </a:lnTo>
                  <a:lnTo>
                    <a:pt x="2875370" y="5123578"/>
                  </a:lnTo>
                  <a:lnTo>
                    <a:pt x="2869925" y="5131652"/>
                  </a:lnTo>
                  <a:lnTo>
                    <a:pt x="2867927" y="5141539"/>
                  </a:lnTo>
                  <a:lnTo>
                    <a:pt x="2869925" y="5151425"/>
                  </a:lnTo>
                  <a:lnTo>
                    <a:pt x="2875370" y="5159499"/>
                  </a:lnTo>
                  <a:lnTo>
                    <a:pt x="2883444" y="5164942"/>
                  </a:lnTo>
                  <a:lnTo>
                    <a:pt x="2893378" y="5166939"/>
                  </a:lnTo>
                  <a:lnTo>
                    <a:pt x="2903267" y="5164942"/>
                  </a:lnTo>
                  <a:lnTo>
                    <a:pt x="2911341" y="5159499"/>
                  </a:lnTo>
                  <a:lnTo>
                    <a:pt x="2916783" y="5151425"/>
                  </a:lnTo>
                  <a:lnTo>
                    <a:pt x="2918778" y="5141539"/>
                  </a:lnTo>
                  <a:lnTo>
                    <a:pt x="2916782" y="5131652"/>
                  </a:lnTo>
                  <a:lnTo>
                    <a:pt x="2911334" y="5123578"/>
                  </a:lnTo>
                  <a:lnTo>
                    <a:pt x="2903246" y="5118135"/>
                  </a:lnTo>
                  <a:lnTo>
                    <a:pt x="2893327" y="5116139"/>
                  </a:lnTo>
                  <a:close/>
                </a:path>
                <a:path w="4137659" h="5166995">
                  <a:moveTo>
                    <a:pt x="2791677" y="5116139"/>
                  </a:moveTo>
                  <a:lnTo>
                    <a:pt x="2781793" y="5118135"/>
                  </a:lnTo>
                  <a:lnTo>
                    <a:pt x="2773719" y="5123578"/>
                  </a:lnTo>
                  <a:lnTo>
                    <a:pt x="2768274" y="5131652"/>
                  </a:lnTo>
                  <a:lnTo>
                    <a:pt x="2766277" y="5141539"/>
                  </a:lnTo>
                  <a:lnTo>
                    <a:pt x="2768274" y="5151425"/>
                  </a:lnTo>
                  <a:lnTo>
                    <a:pt x="2773719" y="5159499"/>
                  </a:lnTo>
                  <a:lnTo>
                    <a:pt x="2781793" y="5164942"/>
                  </a:lnTo>
                  <a:lnTo>
                    <a:pt x="2791727" y="5166939"/>
                  </a:lnTo>
                  <a:lnTo>
                    <a:pt x="2801617" y="5164942"/>
                  </a:lnTo>
                  <a:lnTo>
                    <a:pt x="2809690" y="5159499"/>
                  </a:lnTo>
                  <a:lnTo>
                    <a:pt x="2815132" y="5151425"/>
                  </a:lnTo>
                  <a:lnTo>
                    <a:pt x="2817127" y="5141539"/>
                  </a:lnTo>
                  <a:lnTo>
                    <a:pt x="2815131" y="5131652"/>
                  </a:lnTo>
                  <a:lnTo>
                    <a:pt x="2809684" y="5123578"/>
                  </a:lnTo>
                  <a:lnTo>
                    <a:pt x="2801595" y="5118135"/>
                  </a:lnTo>
                  <a:lnTo>
                    <a:pt x="2791677" y="5116139"/>
                  </a:lnTo>
                  <a:close/>
                </a:path>
                <a:path w="4137659" h="5166995">
                  <a:moveTo>
                    <a:pt x="2690026" y="5116139"/>
                  </a:moveTo>
                  <a:lnTo>
                    <a:pt x="2680142" y="5118135"/>
                  </a:lnTo>
                  <a:lnTo>
                    <a:pt x="2672068" y="5123578"/>
                  </a:lnTo>
                  <a:lnTo>
                    <a:pt x="2666623" y="5131652"/>
                  </a:lnTo>
                  <a:lnTo>
                    <a:pt x="2664626" y="5141539"/>
                  </a:lnTo>
                  <a:lnTo>
                    <a:pt x="2666623" y="5151425"/>
                  </a:lnTo>
                  <a:lnTo>
                    <a:pt x="2672068" y="5159499"/>
                  </a:lnTo>
                  <a:lnTo>
                    <a:pt x="2680142" y="5164942"/>
                  </a:lnTo>
                  <a:lnTo>
                    <a:pt x="2690077" y="5166939"/>
                  </a:lnTo>
                  <a:lnTo>
                    <a:pt x="2699966" y="5164942"/>
                  </a:lnTo>
                  <a:lnTo>
                    <a:pt x="2708039" y="5159499"/>
                  </a:lnTo>
                  <a:lnTo>
                    <a:pt x="2713481" y="5151425"/>
                  </a:lnTo>
                  <a:lnTo>
                    <a:pt x="2715477" y="5141539"/>
                  </a:lnTo>
                  <a:lnTo>
                    <a:pt x="2713481" y="5131652"/>
                  </a:lnTo>
                  <a:lnTo>
                    <a:pt x="2708033" y="5123578"/>
                  </a:lnTo>
                  <a:lnTo>
                    <a:pt x="2699944" y="5118135"/>
                  </a:lnTo>
                  <a:lnTo>
                    <a:pt x="2690026" y="5116139"/>
                  </a:lnTo>
                  <a:close/>
                </a:path>
                <a:path w="4137659" h="5166995">
                  <a:moveTo>
                    <a:pt x="2588375" y="5116139"/>
                  </a:moveTo>
                  <a:lnTo>
                    <a:pt x="2578491" y="5118135"/>
                  </a:lnTo>
                  <a:lnTo>
                    <a:pt x="2570417" y="5123578"/>
                  </a:lnTo>
                  <a:lnTo>
                    <a:pt x="2564972" y="5131652"/>
                  </a:lnTo>
                  <a:lnTo>
                    <a:pt x="2562975" y="5141539"/>
                  </a:lnTo>
                  <a:lnTo>
                    <a:pt x="2564972" y="5151425"/>
                  </a:lnTo>
                  <a:lnTo>
                    <a:pt x="2570417" y="5159499"/>
                  </a:lnTo>
                  <a:lnTo>
                    <a:pt x="2578491" y="5164942"/>
                  </a:lnTo>
                  <a:lnTo>
                    <a:pt x="2588426" y="5166939"/>
                  </a:lnTo>
                  <a:lnTo>
                    <a:pt x="2598315" y="5164942"/>
                  </a:lnTo>
                  <a:lnTo>
                    <a:pt x="2606388" y="5159499"/>
                  </a:lnTo>
                  <a:lnTo>
                    <a:pt x="2611831" y="5151425"/>
                  </a:lnTo>
                  <a:lnTo>
                    <a:pt x="2613826" y="5141539"/>
                  </a:lnTo>
                  <a:lnTo>
                    <a:pt x="2611830" y="5131652"/>
                  </a:lnTo>
                  <a:lnTo>
                    <a:pt x="2606382" y="5123578"/>
                  </a:lnTo>
                  <a:lnTo>
                    <a:pt x="2598294" y="5118135"/>
                  </a:lnTo>
                  <a:lnTo>
                    <a:pt x="2588375" y="5116139"/>
                  </a:lnTo>
                  <a:close/>
                </a:path>
                <a:path w="4137659" h="5166995">
                  <a:moveTo>
                    <a:pt x="2486724" y="5116139"/>
                  </a:moveTo>
                  <a:lnTo>
                    <a:pt x="2476840" y="5118135"/>
                  </a:lnTo>
                  <a:lnTo>
                    <a:pt x="2468766" y="5123578"/>
                  </a:lnTo>
                  <a:lnTo>
                    <a:pt x="2463321" y="5131652"/>
                  </a:lnTo>
                  <a:lnTo>
                    <a:pt x="2461324" y="5141539"/>
                  </a:lnTo>
                  <a:lnTo>
                    <a:pt x="2463321" y="5151425"/>
                  </a:lnTo>
                  <a:lnTo>
                    <a:pt x="2468766" y="5159499"/>
                  </a:lnTo>
                  <a:lnTo>
                    <a:pt x="2476840" y="5164942"/>
                  </a:lnTo>
                  <a:lnTo>
                    <a:pt x="2486775" y="5166939"/>
                  </a:lnTo>
                  <a:lnTo>
                    <a:pt x="2496664" y="5164942"/>
                  </a:lnTo>
                  <a:lnTo>
                    <a:pt x="2504738" y="5159499"/>
                  </a:lnTo>
                  <a:lnTo>
                    <a:pt x="2510180" y="5151425"/>
                  </a:lnTo>
                  <a:lnTo>
                    <a:pt x="2512175" y="5141539"/>
                  </a:lnTo>
                  <a:lnTo>
                    <a:pt x="2510179" y="5131652"/>
                  </a:lnTo>
                  <a:lnTo>
                    <a:pt x="2504731" y="5123578"/>
                  </a:lnTo>
                  <a:lnTo>
                    <a:pt x="2496643" y="5118135"/>
                  </a:lnTo>
                  <a:lnTo>
                    <a:pt x="2486724" y="5116139"/>
                  </a:lnTo>
                  <a:close/>
                </a:path>
                <a:path w="4137659" h="5166995">
                  <a:moveTo>
                    <a:pt x="2385073" y="5116139"/>
                  </a:moveTo>
                  <a:lnTo>
                    <a:pt x="2375190" y="5118135"/>
                  </a:lnTo>
                  <a:lnTo>
                    <a:pt x="2367116" y="5123578"/>
                  </a:lnTo>
                  <a:lnTo>
                    <a:pt x="2361671" y="5131652"/>
                  </a:lnTo>
                  <a:lnTo>
                    <a:pt x="2359673" y="5141539"/>
                  </a:lnTo>
                  <a:lnTo>
                    <a:pt x="2361671" y="5151425"/>
                  </a:lnTo>
                  <a:lnTo>
                    <a:pt x="2367116" y="5159499"/>
                  </a:lnTo>
                  <a:lnTo>
                    <a:pt x="2375190" y="5164942"/>
                  </a:lnTo>
                  <a:lnTo>
                    <a:pt x="2385124" y="5166939"/>
                  </a:lnTo>
                  <a:lnTo>
                    <a:pt x="2395013" y="5164942"/>
                  </a:lnTo>
                  <a:lnTo>
                    <a:pt x="2403087" y="5159499"/>
                  </a:lnTo>
                  <a:lnTo>
                    <a:pt x="2408529" y="5151425"/>
                  </a:lnTo>
                  <a:lnTo>
                    <a:pt x="2410524" y="5141539"/>
                  </a:lnTo>
                  <a:lnTo>
                    <a:pt x="2408528" y="5131652"/>
                  </a:lnTo>
                  <a:lnTo>
                    <a:pt x="2403080" y="5123578"/>
                  </a:lnTo>
                  <a:lnTo>
                    <a:pt x="2394992" y="5118135"/>
                  </a:lnTo>
                  <a:lnTo>
                    <a:pt x="2385073" y="5116139"/>
                  </a:lnTo>
                  <a:close/>
                </a:path>
                <a:path w="4137659" h="5166995">
                  <a:moveTo>
                    <a:pt x="2283423" y="5116139"/>
                  </a:moveTo>
                  <a:lnTo>
                    <a:pt x="2273539" y="5118135"/>
                  </a:lnTo>
                  <a:lnTo>
                    <a:pt x="2265465" y="5123578"/>
                  </a:lnTo>
                  <a:lnTo>
                    <a:pt x="2260020" y="5131652"/>
                  </a:lnTo>
                  <a:lnTo>
                    <a:pt x="2258023" y="5141539"/>
                  </a:lnTo>
                  <a:lnTo>
                    <a:pt x="2260020" y="5151425"/>
                  </a:lnTo>
                  <a:lnTo>
                    <a:pt x="2265465" y="5159499"/>
                  </a:lnTo>
                  <a:lnTo>
                    <a:pt x="2273539" y="5164942"/>
                  </a:lnTo>
                  <a:lnTo>
                    <a:pt x="2283473" y="5166939"/>
                  </a:lnTo>
                  <a:lnTo>
                    <a:pt x="2293363" y="5164942"/>
                  </a:lnTo>
                  <a:lnTo>
                    <a:pt x="2301436" y="5159499"/>
                  </a:lnTo>
                  <a:lnTo>
                    <a:pt x="2306878" y="5151425"/>
                  </a:lnTo>
                  <a:lnTo>
                    <a:pt x="2308873" y="5141539"/>
                  </a:lnTo>
                  <a:lnTo>
                    <a:pt x="2306877" y="5131652"/>
                  </a:lnTo>
                  <a:lnTo>
                    <a:pt x="2301430" y="5123578"/>
                  </a:lnTo>
                  <a:lnTo>
                    <a:pt x="2293341" y="5118135"/>
                  </a:lnTo>
                  <a:lnTo>
                    <a:pt x="2283423" y="5116139"/>
                  </a:lnTo>
                  <a:close/>
                </a:path>
                <a:path w="4137659" h="5166995">
                  <a:moveTo>
                    <a:pt x="2181772" y="5116139"/>
                  </a:moveTo>
                  <a:lnTo>
                    <a:pt x="2171888" y="5118135"/>
                  </a:lnTo>
                  <a:lnTo>
                    <a:pt x="2163814" y="5123578"/>
                  </a:lnTo>
                  <a:lnTo>
                    <a:pt x="2158369" y="5131652"/>
                  </a:lnTo>
                  <a:lnTo>
                    <a:pt x="2156372" y="5141539"/>
                  </a:lnTo>
                  <a:lnTo>
                    <a:pt x="2158369" y="5151425"/>
                  </a:lnTo>
                  <a:lnTo>
                    <a:pt x="2163814" y="5159499"/>
                  </a:lnTo>
                  <a:lnTo>
                    <a:pt x="2171888" y="5164942"/>
                  </a:lnTo>
                  <a:lnTo>
                    <a:pt x="2181823" y="5166939"/>
                  </a:lnTo>
                  <a:lnTo>
                    <a:pt x="2191712" y="5164942"/>
                  </a:lnTo>
                  <a:lnTo>
                    <a:pt x="2199785" y="5159499"/>
                  </a:lnTo>
                  <a:lnTo>
                    <a:pt x="2205227" y="5151425"/>
                  </a:lnTo>
                  <a:lnTo>
                    <a:pt x="2207223" y="5141539"/>
                  </a:lnTo>
                  <a:lnTo>
                    <a:pt x="2205227" y="5131652"/>
                  </a:lnTo>
                  <a:lnTo>
                    <a:pt x="2199779" y="5123578"/>
                  </a:lnTo>
                  <a:lnTo>
                    <a:pt x="2191690" y="5118135"/>
                  </a:lnTo>
                  <a:lnTo>
                    <a:pt x="2181772" y="5116139"/>
                  </a:lnTo>
                  <a:close/>
                </a:path>
                <a:path w="4137659" h="5166995">
                  <a:moveTo>
                    <a:pt x="2080121" y="5116139"/>
                  </a:moveTo>
                  <a:lnTo>
                    <a:pt x="2070237" y="5118135"/>
                  </a:lnTo>
                  <a:lnTo>
                    <a:pt x="2062163" y="5123578"/>
                  </a:lnTo>
                  <a:lnTo>
                    <a:pt x="2056718" y="5131652"/>
                  </a:lnTo>
                  <a:lnTo>
                    <a:pt x="2054721" y="5141539"/>
                  </a:lnTo>
                  <a:lnTo>
                    <a:pt x="2056718" y="5151425"/>
                  </a:lnTo>
                  <a:lnTo>
                    <a:pt x="2062163" y="5159499"/>
                  </a:lnTo>
                  <a:lnTo>
                    <a:pt x="2070237" y="5164942"/>
                  </a:lnTo>
                  <a:lnTo>
                    <a:pt x="2080172" y="5166939"/>
                  </a:lnTo>
                  <a:lnTo>
                    <a:pt x="2090061" y="5164942"/>
                  </a:lnTo>
                  <a:lnTo>
                    <a:pt x="2098134" y="5159499"/>
                  </a:lnTo>
                  <a:lnTo>
                    <a:pt x="2103577" y="5151425"/>
                  </a:lnTo>
                  <a:lnTo>
                    <a:pt x="2105572" y="5141539"/>
                  </a:lnTo>
                  <a:lnTo>
                    <a:pt x="2103576" y="5131652"/>
                  </a:lnTo>
                  <a:lnTo>
                    <a:pt x="2098128" y="5123578"/>
                  </a:lnTo>
                  <a:lnTo>
                    <a:pt x="2090040" y="5118135"/>
                  </a:lnTo>
                  <a:lnTo>
                    <a:pt x="2080121" y="5116139"/>
                  </a:lnTo>
                  <a:close/>
                </a:path>
                <a:path w="4137659" h="5166995">
                  <a:moveTo>
                    <a:pt x="1978470" y="5116139"/>
                  </a:moveTo>
                  <a:lnTo>
                    <a:pt x="1968586" y="5118135"/>
                  </a:lnTo>
                  <a:lnTo>
                    <a:pt x="1960512" y="5123578"/>
                  </a:lnTo>
                  <a:lnTo>
                    <a:pt x="1955067" y="5131652"/>
                  </a:lnTo>
                  <a:lnTo>
                    <a:pt x="1953070" y="5141539"/>
                  </a:lnTo>
                  <a:lnTo>
                    <a:pt x="1955067" y="5151425"/>
                  </a:lnTo>
                  <a:lnTo>
                    <a:pt x="1960512" y="5159499"/>
                  </a:lnTo>
                  <a:lnTo>
                    <a:pt x="1968586" y="5164942"/>
                  </a:lnTo>
                  <a:lnTo>
                    <a:pt x="1978521" y="5166939"/>
                  </a:lnTo>
                  <a:lnTo>
                    <a:pt x="1988410" y="5164942"/>
                  </a:lnTo>
                  <a:lnTo>
                    <a:pt x="1996484" y="5159499"/>
                  </a:lnTo>
                  <a:lnTo>
                    <a:pt x="2001926" y="5151425"/>
                  </a:lnTo>
                  <a:lnTo>
                    <a:pt x="2003921" y="5141539"/>
                  </a:lnTo>
                  <a:lnTo>
                    <a:pt x="2001925" y="5131652"/>
                  </a:lnTo>
                  <a:lnTo>
                    <a:pt x="1996477" y="5123578"/>
                  </a:lnTo>
                  <a:lnTo>
                    <a:pt x="1988389" y="5118135"/>
                  </a:lnTo>
                  <a:lnTo>
                    <a:pt x="1978470" y="5116139"/>
                  </a:lnTo>
                  <a:close/>
                </a:path>
                <a:path w="4137659" h="5166995">
                  <a:moveTo>
                    <a:pt x="1876819" y="5116139"/>
                  </a:moveTo>
                  <a:lnTo>
                    <a:pt x="1866936" y="5118135"/>
                  </a:lnTo>
                  <a:lnTo>
                    <a:pt x="1858862" y="5123578"/>
                  </a:lnTo>
                  <a:lnTo>
                    <a:pt x="1853417" y="5131652"/>
                  </a:lnTo>
                  <a:lnTo>
                    <a:pt x="1851419" y="5141539"/>
                  </a:lnTo>
                  <a:lnTo>
                    <a:pt x="1853417" y="5151425"/>
                  </a:lnTo>
                  <a:lnTo>
                    <a:pt x="1858862" y="5159499"/>
                  </a:lnTo>
                  <a:lnTo>
                    <a:pt x="1866936" y="5164942"/>
                  </a:lnTo>
                  <a:lnTo>
                    <a:pt x="1876870" y="5166939"/>
                  </a:lnTo>
                  <a:lnTo>
                    <a:pt x="1886759" y="5164942"/>
                  </a:lnTo>
                  <a:lnTo>
                    <a:pt x="1894833" y="5159499"/>
                  </a:lnTo>
                  <a:lnTo>
                    <a:pt x="1900275" y="5151425"/>
                  </a:lnTo>
                  <a:lnTo>
                    <a:pt x="1902270" y="5141539"/>
                  </a:lnTo>
                  <a:lnTo>
                    <a:pt x="1900274" y="5131652"/>
                  </a:lnTo>
                  <a:lnTo>
                    <a:pt x="1894826" y="5123578"/>
                  </a:lnTo>
                  <a:lnTo>
                    <a:pt x="1886738" y="5118135"/>
                  </a:lnTo>
                  <a:lnTo>
                    <a:pt x="1876819" y="5116139"/>
                  </a:lnTo>
                  <a:close/>
                </a:path>
                <a:path w="4137659" h="5166995">
                  <a:moveTo>
                    <a:pt x="1775169" y="5116139"/>
                  </a:moveTo>
                  <a:lnTo>
                    <a:pt x="1765285" y="5118135"/>
                  </a:lnTo>
                  <a:lnTo>
                    <a:pt x="1757211" y="5123578"/>
                  </a:lnTo>
                  <a:lnTo>
                    <a:pt x="1751766" y="5131652"/>
                  </a:lnTo>
                  <a:lnTo>
                    <a:pt x="1749769" y="5141539"/>
                  </a:lnTo>
                  <a:lnTo>
                    <a:pt x="1751766" y="5151425"/>
                  </a:lnTo>
                  <a:lnTo>
                    <a:pt x="1757211" y="5159499"/>
                  </a:lnTo>
                  <a:lnTo>
                    <a:pt x="1765285" y="5164942"/>
                  </a:lnTo>
                  <a:lnTo>
                    <a:pt x="1775219" y="5166939"/>
                  </a:lnTo>
                  <a:lnTo>
                    <a:pt x="1785109" y="5164942"/>
                  </a:lnTo>
                  <a:lnTo>
                    <a:pt x="1793182" y="5159499"/>
                  </a:lnTo>
                  <a:lnTo>
                    <a:pt x="1798624" y="5151425"/>
                  </a:lnTo>
                  <a:lnTo>
                    <a:pt x="1800619" y="5141539"/>
                  </a:lnTo>
                  <a:lnTo>
                    <a:pt x="1798623" y="5131652"/>
                  </a:lnTo>
                  <a:lnTo>
                    <a:pt x="1793176" y="5123578"/>
                  </a:lnTo>
                  <a:lnTo>
                    <a:pt x="1785087" y="5118135"/>
                  </a:lnTo>
                  <a:lnTo>
                    <a:pt x="1775169" y="5116139"/>
                  </a:lnTo>
                  <a:close/>
                </a:path>
                <a:path w="4137659" h="5166995">
                  <a:moveTo>
                    <a:pt x="1673518" y="5116139"/>
                  </a:moveTo>
                  <a:lnTo>
                    <a:pt x="1663634" y="5118135"/>
                  </a:lnTo>
                  <a:lnTo>
                    <a:pt x="1655560" y="5123578"/>
                  </a:lnTo>
                  <a:lnTo>
                    <a:pt x="1650115" y="5131652"/>
                  </a:lnTo>
                  <a:lnTo>
                    <a:pt x="1648118" y="5141539"/>
                  </a:lnTo>
                  <a:lnTo>
                    <a:pt x="1650115" y="5151425"/>
                  </a:lnTo>
                  <a:lnTo>
                    <a:pt x="1655560" y="5159499"/>
                  </a:lnTo>
                  <a:lnTo>
                    <a:pt x="1663634" y="5164942"/>
                  </a:lnTo>
                  <a:lnTo>
                    <a:pt x="1673569" y="5166939"/>
                  </a:lnTo>
                  <a:lnTo>
                    <a:pt x="1683458" y="5164942"/>
                  </a:lnTo>
                  <a:lnTo>
                    <a:pt x="1691531" y="5159499"/>
                  </a:lnTo>
                  <a:lnTo>
                    <a:pt x="1696973" y="5151425"/>
                  </a:lnTo>
                  <a:lnTo>
                    <a:pt x="1698969" y="5141539"/>
                  </a:lnTo>
                  <a:lnTo>
                    <a:pt x="1696973" y="5131652"/>
                  </a:lnTo>
                  <a:lnTo>
                    <a:pt x="1691525" y="5123578"/>
                  </a:lnTo>
                  <a:lnTo>
                    <a:pt x="1683436" y="5118135"/>
                  </a:lnTo>
                  <a:lnTo>
                    <a:pt x="1673518" y="5116139"/>
                  </a:lnTo>
                  <a:close/>
                </a:path>
                <a:path w="4137659" h="5166995">
                  <a:moveTo>
                    <a:pt x="1571867" y="5116139"/>
                  </a:moveTo>
                  <a:lnTo>
                    <a:pt x="1561983" y="5118135"/>
                  </a:lnTo>
                  <a:lnTo>
                    <a:pt x="1553909" y="5123578"/>
                  </a:lnTo>
                  <a:lnTo>
                    <a:pt x="1548464" y="5131652"/>
                  </a:lnTo>
                  <a:lnTo>
                    <a:pt x="1546467" y="5141539"/>
                  </a:lnTo>
                  <a:lnTo>
                    <a:pt x="1548464" y="5151425"/>
                  </a:lnTo>
                  <a:lnTo>
                    <a:pt x="1553909" y="5159499"/>
                  </a:lnTo>
                  <a:lnTo>
                    <a:pt x="1561983" y="5164942"/>
                  </a:lnTo>
                  <a:lnTo>
                    <a:pt x="1571918" y="5166939"/>
                  </a:lnTo>
                  <a:lnTo>
                    <a:pt x="1581807" y="5164942"/>
                  </a:lnTo>
                  <a:lnTo>
                    <a:pt x="1589880" y="5159499"/>
                  </a:lnTo>
                  <a:lnTo>
                    <a:pt x="1595323" y="5151425"/>
                  </a:lnTo>
                  <a:lnTo>
                    <a:pt x="1597318" y="5141539"/>
                  </a:lnTo>
                  <a:lnTo>
                    <a:pt x="1595322" y="5131652"/>
                  </a:lnTo>
                  <a:lnTo>
                    <a:pt x="1589874" y="5123578"/>
                  </a:lnTo>
                  <a:lnTo>
                    <a:pt x="1581786" y="5118135"/>
                  </a:lnTo>
                  <a:lnTo>
                    <a:pt x="1571867" y="5116139"/>
                  </a:lnTo>
                  <a:close/>
                </a:path>
                <a:path w="4137659" h="5166995">
                  <a:moveTo>
                    <a:pt x="1470216" y="5116139"/>
                  </a:moveTo>
                  <a:lnTo>
                    <a:pt x="1460332" y="5118135"/>
                  </a:lnTo>
                  <a:lnTo>
                    <a:pt x="1452258" y="5123578"/>
                  </a:lnTo>
                  <a:lnTo>
                    <a:pt x="1446813" y="5131652"/>
                  </a:lnTo>
                  <a:lnTo>
                    <a:pt x="1444816" y="5141539"/>
                  </a:lnTo>
                  <a:lnTo>
                    <a:pt x="1446813" y="5151425"/>
                  </a:lnTo>
                  <a:lnTo>
                    <a:pt x="1452258" y="5159499"/>
                  </a:lnTo>
                  <a:lnTo>
                    <a:pt x="1460332" y="5164942"/>
                  </a:lnTo>
                  <a:lnTo>
                    <a:pt x="1470267" y="5166939"/>
                  </a:lnTo>
                  <a:lnTo>
                    <a:pt x="1480156" y="5164942"/>
                  </a:lnTo>
                  <a:lnTo>
                    <a:pt x="1488230" y="5159499"/>
                  </a:lnTo>
                  <a:lnTo>
                    <a:pt x="1493672" y="5151425"/>
                  </a:lnTo>
                  <a:lnTo>
                    <a:pt x="1495667" y="5141539"/>
                  </a:lnTo>
                  <a:lnTo>
                    <a:pt x="1493671" y="5131652"/>
                  </a:lnTo>
                  <a:lnTo>
                    <a:pt x="1488223" y="5123578"/>
                  </a:lnTo>
                  <a:lnTo>
                    <a:pt x="1480135" y="5118135"/>
                  </a:lnTo>
                  <a:lnTo>
                    <a:pt x="1470216" y="5116139"/>
                  </a:lnTo>
                  <a:close/>
                </a:path>
                <a:path w="4137659" h="5166995">
                  <a:moveTo>
                    <a:pt x="1368565" y="5116139"/>
                  </a:moveTo>
                  <a:lnTo>
                    <a:pt x="1358682" y="5118135"/>
                  </a:lnTo>
                  <a:lnTo>
                    <a:pt x="1350608" y="5123578"/>
                  </a:lnTo>
                  <a:lnTo>
                    <a:pt x="1345163" y="5131652"/>
                  </a:lnTo>
                  <a:lnTo>
                    <a:pt x="1343165" y="5141539"/>
                  </a:lnTo>
                  <a:lnTo>
                    <a:pt x="1345163" y="5151425"/>
                  </a:lnTo>
                  <a:lnTo>
                    <a:pt x="1350608" y="5159499"/>
                  </a:lnTo>
                  <a:lnTo>
                    <a:pt x="1358682" y="5164942"/>
                  </a:lnTo>
                  <a:lnTo>
                    <a:pt x="1368616" y="5166939"/>
                  </a:lnTo>
                  <a:lnTo>
                    <a:pt x="1378505" y="5164942"/>
                  </a:lnTo>
                  <a:lnTo>
                    <a:pt x="1386579" y="5159499"/>
                  </a:lnTo>
                  <a:lnTo>
                    <a:pt x="1392021" y="5151425"/>
                  </a:lnTo>
                  <a:lnTo>
                    <a:pt x="1394016" y="5141539"/>
                  </a:lnTo>
                  <a:lnTo>
                    <a:pt x="1392020" y="5131652"/>
                  </a:lnTo>
                  <a:lnTo>
                    <a:pt x="1386572" y="5123578"/>
                  </a:lnTo>
                  <a:lnTo>
                    <a:pt x="1378484" y="5118135"/>
                  </a:lnTo>
                  <a:lnTo>
                    <a:pt x="1368565" y="5116139"/>
                  </a:lnTo>
                  <a:close/>
                </a:path>
                <a:path w="4137659" h="5166995">
                  <a:moveTo>
                    <a:pt x="1266915" y="5116139"/>
                  </a:moveTo>
                  <a:lnTo>
                    <a:pt x="1257031" y="5118135"/>
                  </a:lnTo>
                  <a:lnTo>
                    <a:pt x="1248957" y="5123578"/>
                  </a:lnTo>
                  <a:lnTo>
                    <a:pt x="1243512" y="5131652"/>
                  </a:lnTo>
                  <a:lnTo>
                    <a:pt x="1241515" y="5141539"/>
                  </a:lnTo>
                  <a:lnTo>
                    <a:pt x="1243512" y="5151425"/>
                  </a:lnTo>
                  <a:lnTo>
                    <a:pt x="1248957" y="5159499"/>
                  </a:lnTo>
                  <a:lnTo>
                    <a:pt x="1257031" y="5164942"/>
                  </a:lnTo>
                  <a:lnTo>
                    <a:pt x="1266965" y="5166939"/>
                  </a:lnTo>
                  <a:lnTo>
                    <a:pt x="1276855" y="5164942"/>
                  </a:lnTo>
                  <a:lnTo>
                    <a:pt x="1284928" y="5159499"/>
                  </a:lnTo>
                  <a:lnTo>
                    <a:pt x="1290370" y="5151425"/>
                  </a:lnTo>
                  <a:lnTo>
                    <a:pt x="1292365" y="5141539"/>
                  </a:lnTo>
                  <a:lnTo>
                    <a:pt x="1290369" y="5131652"/>
                  </a:lnTo>
                  <a:lnTo>
                    <a:pt x="1284922" y="5123578"/>
                  </a:lnTo>
                  <a:lnTo>
                    <a:pt x="1276833" y="5118135"/>
                  </a:lnTo>
                  <a:lnTo>
                    <a:pt x="1266915" y="5116139"/>
                  </a:lnTo>
                  <a:close/>
                </a:path>
                <a:path w="4137659" h="5166995">
                  <a:moveTo>
                    <a:pt x="1165268" y="5116139"/>
                  </a:moveTo>
                  <a:lnTo>
                    <a:pt x="1155381" y="5118135"/>
                  </a:lnTo>
                  <a:lnTo>
                    <a:pt x="1147307" y="5123578"/>
                  </a:lnTo>
                  <a:lnTo>
                    <a:pt x="1141864" y="5131652"/>
                  </a:lnTo>
                  <a:lnTo>
                    <a:pt x="1139868" y="5141539"/>
                  </a:lnTo>
                  <a:lnTo>
                    <a:pt x="1141864" y="5151425"/>
                  </a:lnTo>
                  <a:lnTo>
                    <a:pt x="1147307" y="5159499"/>
                  </a:lnTo>
                  <a:lnTo>
                    <a:pt x="1155381" y="5164942"/>
                  </a:lnTo>
                  <a:lnTo>
                    <a:pt x="1165318" y="5166939"/>
                  </a:lnTo>
                  <a:lnTo>
                    <a:pt x="1175205" y="5164942"/>
                  </a:lnTo>
                  <a:lnTo>
                    <a:pt x="1183278" y="5159499"/>
                  </a:lnTo>
                  <a:lnTo>
                    <a:pt x="1188719" y="5151425"/>
                  </a:lnTo>
                  <a:lnTo>
                    <a:pt x="1190715" y="5141539"/>
                  </a:lnTo>
                  <a:lnTo>
                    <a:pt x="1188719" y="5131652"/>
                  </a:lnTo>
                  <a:lnTo>
                    <a:pt x="1183271" y="5123578"/>
                  </a:lnTo>
                  <a:lnTo>
                    <a:pt x="1175184" y="5118135"/>
                  </a:lnTo>
                  <a:lnTo>
                    <a:pt x="1165268" y="5116139"/>
                  </a:lnTo>
                  <a:close/>
                </a:path>
                <a:path w="4137659" h="5166995">
                  <a:moveTo>
                    <a:pt x="1063617" y="5116139"/>
                  </a:moveTo>
                  <a:lnTo>
                    <a:pt x="1053730" y="5118135"/>
                  </a:lnTo>
                  <a:lnTo>
                    <a:pt x="1045656" y="5123578"/>
                  </a:lnTo>
                  <a:lnTo>
                    <a:pt x="1040213" y="5131652"/>
                  </a:lnTo>
                  <a:lnTo>
                    <a:pt x="1038217" y="5141539"/>
                  </a:lnTo>
                  <a:lnTo>
                    <a:pt x="1040213" y="5151425"/>
                  </a:lnTo>
                  <a:lnTo>
                    <a:pt x="1045656" y="5159499"/>
                  </a:lnTo>
                  <a:lnTo>
                    <a:pt x="1053730" y="5164942"/>
                  </a:lnTo>
                  <a:lnTo>
                    <a:pt x="1063668" y="5166939"/>
                  </a:lnTo>
                  <a:lnTo>
                    <a:pt x="1073555" y="5164942"/>
                  </a:lnTo>
                  <a:lnTo>
                    <a:pt x="1081628" y="5159499"/>
                  </a:lnTo>
                  <a:lnTo>
                    <a:pt x="1087072" y="5151425"/>
                  </a:lnTo>
                  <a:lnTo>
                    <a:pt x="1089068" y="5141539"/>
                  </a:lnTo>
                  <a:lnTo>
                    <a:pt x="1087071" y="5131652"/>
                  </a:lnTo>
                  <a:lnTo>
                    <a:pt x="1081622" y="5123578"/>
                  </a:lnTo>
                  <a:lnTo>
                    <a:pt x="1073533" y="5118135"/>
                  </a:lnTo>
                  <a:lnTo>
                    <a:pt x="1063617" y="5116139"/>
                  </a:lnTo>
                  <a:close/>
                </a:path>
                <a:path w="4137659" h="5166995">
                  <a:moveTo>
                    <a:pt x="961966" y="5116139"/>
                  </a:moveTo>
                  <a:lnTo>
                    <a:pt x="952079" y="5118135"/>
                  </a:lnTo>
                  <a:lnTo>
                    <a:pt x="944005" y="5123578"/>
                  </a:lnTo>
                  <a:lnTo>
                    <a:pt x="938562" y="5131652"/>
                  </a:lnTo>
                  <a:lnTo>
                    <a:pt x="936566" y="5141539"/>
                  </a:lnTo>
                  <a:lnTo>
                    <a:pt x="938562" y="5151425"/>
                  </a:lnTo>
                  <a:lnTo>
                    <a:pt x="944005" y="5159499"/>
                  </a:lnTo>
                  <a:lnTo>
                    <a:pt x="952079" y="5164942"/>
                  </a:lnTo>
                  <a:lnTo>
                    <a:pt x="962017" y="5166939"/>
                  </a:lnTo>
                  <a:lnTo>
                    <a:pt x="971904" y="5164942"/>
                  </a:lnTo>
                  <a:lnTo>
                    <a:pt x="979978" y="5159499"/>
                  </a:lnTo>
                  <a:lnTo>
                    <a:pt x="985421" y="5151425"/>
                  </a:lnTo>
                  <a:lnTo>
                    <a:pt x="987417" y="5141539"/>
                  </a:lnTo>
                  <a:lnTo>
                    <a:pt x="985420" y="5131652"/>
                  </a:lnTo>
                  <a:lnTo>
                    <a:pt x="979971" y="5123578"/>
                  </a:lnTo>
                  <a:lnTo>
                    <a:pt x="971882" y="5118135"/>
                  </a:lnTo>
                  <a:lnTo>
                    <a:pt x="961966" y="5116139"/>
                  </a:lnTo>
                  <a:close/>
                </a:path>
                <a:path w="4137659" h="5166995">
                  <a:moveTo>
                    <a:pt x="860315" y="5116139"/>
                  </a:moveTo>
                  <a:lnTo>
                    <a:pt x="850428" y="5118135"/>
                  </a:lnTo>
                  <a:lnTo>
                    <a:pt x="842355" y="5123578"/>
                  </a:lnTo>
                  <a:lnTo>
                    <a:pt x="836911" y="5131652"/>
                  </a:lnTo>
                  <a:lnTo>
                    <a:pt x="834915" y="5141539"/>
                  </a:lnTo>
                  <a:lnTo>
                    <a:pt x="836911" y="5151425"/>
                  </a:lnTo>
                  <a:lnTo>
                    <a:pt x="842355" y="5159499"/>
                  </a:lnTo>
                  <a:lnTo>
                    <a:pt x="850428" y="5164942"/>
                  </a:lnTo>
                  <a:lnTo>
                    <a:pt x="860366" y="5166939"/>
                  </a:lnTo>
                  <a:lnTo>
                    <a:pt x="870253" y="5164942"/>
                  </a:lnTo>
                  <a:lnTo>
                    <a:pt x="878327" y="5159499"/>
                  </a:lnTo>
                  <a:lnTo>
                    <a:pt x="883770" y="5151425"/>
                  </a:lnTo>
                  <a:lnTo>
                    <a:pt x="885766" y="5141539"/>
                  </a:lnTo>
                  <a:lnTo>
                    <a:pt x="883769" y="5131652"/>
                  </a:lnTo>
                  <a:lnTo>
                    <a:pt x="878320" y="5123578"/>
                  </a:lnTo>
                  <a:lnTo>
                    <a:pt x="870232" y="5118135"/>
                  </a:lnTo>
                  <a:lnTo>
                    <a:pt x="860315" y="5116139"/>
                  </a:lnTo>
                  <a:close/>
                </a:path>
                <a:path w="4137659" h="5166995">
                  <a:moveTo>
                    <a:pt x="758664" y="5116139"/>
                  </a:moveTo>
                  <a:lnTo>
                    <a:pt x="748777" y="5118135"/>
                  </a:lnTo>
                  <a:lnTo>
                    <a:pt x="740704" y="5123578"/>
                  </a:lnTo>
                  <a:lnTo>
                    <a:pt x="735260" y="5131652"/>
                  </a:lnTo>
                  <a:lnTo>
                    <a:pt x="733264" y="5141539"/>
                  </a:lnTo>
                  <a:lnTo>
                    <a:pt x="735260" y="5151425"/>
                  </a:lnTo>
                  <a:lnTo>
                    <a:pt x="740704" y="5159499"/>
                  </a:lnTo>
                  <a:lnTo>
                    <a:pt x="748777" y="5164942"/>
                  </a:lnTo>
                  <a:lnTo>
                    <a:pt x="758715" y="5166939"/>
                  </a:lnTo>
                  <a:lnTo>
                    <a:pt x="768602" y="5164942"/>
                  </a:lnTo>
                  <a:lnTo>
                    <a:pt x="776676" y="5159499"/>
                  </a:lnTo>
                  <a:lnTo>
                    <a:pt x="782119" y="5151425"/>
                  </a:lnTo>
                  <a:lnTo>
                    <a:pt x="784115" y="5141539"/>
                  </a:lnTo>
                  <a:lnTo>
                    <a:pt x="782118" y="5131652"/>
                  </a:lnTo>
                  <a:lnTo>
                    <a:pt x="776670" y="5123578"/>
                  </a:lnTo>
                  <a:lnTo>
                    <a:pt x="768581" y="5118135"/>
                  </a:lnTo>
                  <a:lnTo>
                    <a:pt x="758664" y="5116139"/>
                  </a:lnTo>
                  <a:close/>
                </a:path>
                <a:path w="4137659" h="5166995">
                  <a:moveTo>
                    <a:pt x="657014" y="5116139"/>
                  </a:moveTo>
                  <a:lnTo>
                    <a:pt x="647127" y="5118135"/>
                  </a:lnTo>
                  <a:lnTo>
                    <a:pt x="639053" y="5123578"/>
                  </a:lnTo>
                  <a:lnTo>
                    <a:pt x="633610" y="5131652"/>
                  </a:lnTo>
                  <a:lnTo>
                    <a:pt x="631614" y="5141539"/>
                  </a:lnTo>
                  <a:lnTo>
                    <a:pt x="633610" y="5151425"/>
                  </a:lnTo>
                  <a:lnTo>
                    <a:pt x="639053" y="5159499"/>
                  </a:lnTo>
                  <a:lnTo>
                    <a:pt x="647127" y="5164942"/>
                  </a:lnTo>
                  <a:lnTo>
                    <a:pt x="657064" y="5166939"/>
                  </a:lnTo>
                  <a:lnTo>
                    <a:pt x="666951" y="5164942"/>
                  </a:lnTo>
                  <a:lnTo>
                    <a:pt x="675025" y="5159499"/>
                  </a:lnTo>
                  <a:lnTo>
                    <a:pt x="680468" y="5151425"/>
                  </a:lnTo>
                  <a:lnTo>
                    <a:pt x="682464" y="5141539"/>
                  </a:lnTo>
                  <a:lnTo>
                    <a:pt x="680468" y="5131652"/>
                  </a:lnTo>
                  <a:lnTo>
                    <a:pt x="675019" y="5123578"/>
                  </a:lnTo>
                  <a:lnTo>
                    <a:pt x="666930" y="5118135"/>
                  </a:lnTo>
                  <a:lnTo>
                    <a:pt x="657014" y="5116139"/>
                  </a:lnTo>
                  <a:close/>
                </a:path>
                <a:path w="4137659" h="5166995">
                  <a:moveTo>
                    <a:pt x="555363" y="5116139"/>
                  </a:moveTo>
                  <a:lnTo>
                    <a:pt x="545476" y="5118135"/>
                  </a:lnTo>
                  <a:lnTo>
                    <a:pt x="537402" y="5123578"/>
                  </a:lnTo>
                  <a:lnTo>
                    <a:pt x="531959" y="5131652"/>
                  </a:lnTo>
                  <a:lnTo>
                    <a:pt x="529963" y="5141539"/>
                  </a:lnTo>
                  <a:lnTo>
                    <a:pt x="531959" y="5151425"/>
                  </a:lnTo>
                  <a:lnTo>
                    <a:pt x="537402" y="5159499"/>
                  </a:lnTo>
                  <a:lnTo>
                    <a:pt x="545476" y="5164942"/>
                  </a:lnTo>
                  <a:lnTo>
                    <a:pt x="555414" y="5166939"/>
                  </a:lnTo>
                  <a:lnTo>
                    <a:pt x="565301" y="5164942"/>
                  </a:lnTo>
                  <a:lnTo>
                    <a:pt x="573374" y="5159499"/>
                  </a:lnTo>
                  <a:lnTo>
                    <a:pt x="578818" y="5151425"/>
                  </a:lnTo>
                  <a:lnTo>
                    <a:pt x="580814" y="5141539"/>
                  </a:lnTo>
                  <a:lnTo>
                    <a:pt x="578817" y="5131652"/>
                  </a:lnTo>
                  <a:lnTo>
                    <a:pt x="573368" y="5123578"/>
                  </a:lnTo>
                  <a:lnTo>
                    <a:pt x="565279" y="5118135"/>
                  </a:lnTo>
                  <a:lnTo>
                    <a:pt x="555363" y="5116139"/>
                  </a:lnTo>
                  <a:close/>
                </a:path>
                <a:path w="4137659" h="5166995">
                  <a:moveTo>
                    <a:pt x="453712" y="5116139"/>
                  </a:moveTo>
                  <a:lnTo>
                    <a:pt x="443825" y="5118135"/>
                  </a:lnTo>
                  <a:lnTo>
                    <a:pt x="435751" y="5123578"/>
                  </a:lnTo>
                  <a:lnTo>
                    <a:pt x="430308" y="5131652"/>
                  </a:lnTo>
                  <a:lnTo>
                    <a:pt x="428312" y="5141539"/>
                  </a:lnTo>
                  <a:lnTo>
                    <a:pt x="430308" y="5151425"/>
                  </a:lnTo>
                  <a:lnTo>
                    <a:pt x="435751" y="5159499"/>
                  </a:lnTo>
                  <a:lnTo>
                    <a:pt x="443825" y="5164942"/>
                  </a:lnTo>
                  <a:lnTo>
                    <a:pt x="453763" y="5166939"/>
                  </a:lnTo>
                  <a:lnTo>
                    <a:pt x="463650" y="5164942"/>
                  </a:lnTo>
                  <a:lnTo>
                    <a:pt x="471724" y="5159499"/>
                  </a:lnTo>
                  <a:lnTo>
                    <a:pt x="477167" y="5151425"/>
                  </a:lnTo>
                  <a:lnTo>
                    <a:pt x="479163" y="5141539"/>
                  </a:lnTo>
                  <a:lnTo>
                    <a:pt x="477166" y="5131652"/>
                  </a:lnTo>
                  <a:lnTo>
                    <a:pt x="471717" y="5123578"/>
                  </a:lnTo>
                  <a:lnTo>
                    <a:pt x="463628" y="5118135"/>
                  </a:lnTo>
                  <a:lnTo>
                    <a:pt x="453712" y="5116139"/>
                  </a:lnTo>
                  <a:close/>
                </a:path>
                <a:path w="4137659" h="5166995">
                  <a:moveTo>
                    <a:pt x="352061" y="5116139"/>
                  </a:moveTo>
                  <a:lnTo>
                    <a:pt x="342174" y="5118135"/>
                  </a:lnTo>
                  <a:lnTo>
                    <a:pt x="334101" y="5123578"/>
                  </a:lnTo>
                  <a:lnTo>
                    <a:pt x="328657" y="5131652"/>
                  </a:lnTo>
                  <a:lnTo>
                    <a:pt x="326661" y="5141539"/>
                  </a:lnTo>
                  <a:lnTo>
                    <a:pt x="328657" y="5151425"/>
                  </a:lnTo>
                  <a:lnTo>
                    <a:pt x="334101" y="5159499"/>
                  </a:lnTo>
                  <a:lnTo>
                    <a:pt x="342174" y="5164942"/>
                  </a:lnTo>
                  <a:lnTo>
                    <a:pt x="352112" y="5166939"/>
                  </a:lnTo>
                  <a:lnTo>
                    <a:pt x="361999" y="5164942"/>
                  </a:lnTo>
                  <a:lnTo>
                    <a:pt x="370073" y="5159499"/>
                  </a:lnTo>
                  <a:lnTo>
                    <a:pt x="375516" y="5151425"/>
                  </a:lnTo>
                  <a:lnTo>
                    <a:pt x="377512" y="5141539"/>
                  </a:lnTo>
                  <a:lnTo>
                    <a:pt x="375515" y="5131652"/>
                  </a:lnTo>
                  <a:lnTo>
                    <a:pt x="370066" y="5123578"/>
                  </a:lnTo>
                  <a:lnTo>
                    <a:pt x="361978" y="5118135"/>
                  </a:lnTo>
                  <a:lnTo>
                    <a:pt x="352061" y="5116139"/>
                  </a:lnTo>
                  <a:close/>
                </a:path>
                <a:path w="4137659" h="5166995">
                  <a:moveTo>
                    <a:pt x="250799" y="5100497"/>
                  </a:moveTo>
                  <a:lnTo>
                    <a:pt x="241345" y="5102826"/>
                  </a:lnTo>
                  <a:lnTo>
                    <a:pt x="233454" y="5108531"/>
                  </a:lnTo>
                  <a:lnTo>
                    <a:pt x="228175" y="5117125"/>
                  </a:lnTo>
                  <a:lnTo>
                    <a:pt x="226644" y="5127096"/>
                  </a:lnTo>
                  <a:lnTo>
                    <a:pt x="228974" y="5136550"/>
                  </a:lnTo>
                  <a:lnTo>
                    <a:pt x="234679" y="5144441"/>
                  </a:lnTo>
                  <a:lnTo>
                    <a:pt x="243321" y="5149738"/>
                  </a:lnTo>
                  <a:lnTo>
                    <a:pt x="253291" y="5151269"/>
                  </a:lnTo>
                  <a:lnTo>
                    <a:pt x="262745" y="5148939"/>
                  </a:lnTo>
                  <a:lnTo>
                    <a:pt x="270636" y="5143234"/>
                  </a:lnTo>
                  <a:lnTo>
                    <a:pt x="275915" y="5134640"/>
                  </a:lnTo>
                  <a:lnTo>
                    <a:pt x="277445" y="5124670"/>
                  </a:lnTo>
                  <a:lnTo>
                    <a:pt x="275110" y="5115213"/>
                  </a:lnTo>
                  <a:lnTo>
                    <a:pt x="269391" y="5107317"/>
                  </a:lnTo>
                  <a:lnTo>
                    <a:pt x="260769" y="5102028"/>
                  </a:lnTo>
                  <a:lnTo>
                    <a:pt x="250799" y="5100497"/>
                  </a:lnTo>
                  <a:close/>
                </a:path>
                <a:path w="4137659" h="5166995">
                  <a:moveTo>
                    <a:pt x="158137" y="5054997"/>
                  </a:moveTo>
                  <a:lnTo>
                    <a:pt x="148939" y="5058192"/>
                  </a:lnTo>
                  <a:lnTo>
                    <a:pt x="141411" y="5064906"/>
                  </a:lnTo>
                  <a:lnTo>
                    <a:pt x="137079" y="5074014"/>
                  </a:lnTo>
                  <a:lnTo>
                    <a:pt x="136592" y="5083739"/>
                  </a:lnTo>
                  <a:lnTo>
                    <a:pt x="139787" y="5092937"/>
                  </a:lnTo>
                  <a:lnTo>
                    <a:pt x="146541" y="5100495"/>
                  </a:lnTo>
                  <a:lnTo>
                    <a:pt x="155649" y="5104828"/>
                  </a:lnTo>
                  <a:lnTo>
                    <a:pt x="165374" y="5105316"/>
                  </a:lnTo>
                  <a:lnTo>
                    <a:pt x="174573" y="5102121"/>
                  </a:lnTo>
                  <a:lnTo>
                    <a:pt x="182100" y="5095407"/>
                  </a:lnTo>
                  <a:lnTo>
                    <a:pt x="186432" y="5086298"/>
                  </a:lnTo>
                  <a:lnTo>
                    <a:pt x="186915" y="5076570"/>
                  </a:lnTo>
                  <a:lnTo>
                    <a:pt x="183708" y="5067363"/>
                  </a:lnTo>
                  <a:lnTo>
                    <a:pt x="176970" y="5059818"/>
                  </a:lnTo>
                  <a:lnTo>
                    <a:pt x="167862" y="5055484"/>
                  </a:lnTo>
                  <a:lnTo>
                    <a:pt x="158137" y="5054997"/>
                  </a:lnTo>
                  <a:close/>
                </a:path>
                <a:path w="4137659" h="5166995">
                  <a:moveTo>
                    <a:pt x="93274" y="4983939"/>
                  </a:moveTo>
                  <a:lnTo>
                    <a:pt x="83550" y="4984436"/>
                  </a:lnTo>
                  <a:lnTo>
                    <a:pt x="74446" y="4988778"/>
                  </a:lnTo>
                  <a:lnTo>
                    <a:pt x="67740" y="4996312"/>
                  </a:lnTo>
                  <a:lnTo>
                    <a:pt x="64554" y="5005513"/>
                  </a:lnTo>
                  <a:lnTo>
                    <a:pt x="65050" y="5015238"/>
                  </a:lnTo>
                  <a:lnTo>
                    <a:pt x="69423" y="5024382"/>
                  </a:lnTo>
                  <a:lnTo>
                    <a:pt x="76957" y="5031088"/>
                  </a:lnTo>
                  <a:lnTo>
                    <a:pt x="86158" y="5034274"/>
                  </a:lnTo>
                  <a:lnTo>
                    <a:pt x="95883" y="5033778"/>
                  </a:lnTo>
                  <a:lnTo>
                    <a:pt x="104987" y="5029436"/>
                  </a:lnTo>
                  <a:lnTo>
                    <a:pt x="111693" y="5021901"/>
                  </a:lnTo>
                  <a:lnTo>
                    <a:pt x="114875" y="5012696"/>
                  </a:lnTo>
                  <a:lnTo>
                    <a:pt x="114369" y="5002959"/>
                  </a:lnTo>
                  <a:lnTo>
                    <a:pt x="110009" y="4993831"/>
                  </a:lnTo>
                  <a:lnTo>
                    <a:pt x="102476" y="4987125"/>
                  </a:lnTo>
                  <a:lnTo>
                    <a:pt x="93274" y="4983939"/>
                  </a:lnTo>
                  <a:close/>
                </a:path>
                <a:path w="4137659" h="5166995">
                  <a:moveTo>
                    <a:pt x="43935" y="4894093"/>
                  </a:moveTo>
                  <a:lnTo>
                    <a:pt x="33967" y="4895631"/>
                  </a:lnTo>
                  <a:lnTo>
                    <a:pt x="25375" y="4900916"/>
                  </a:lnTo>
                  <a:lnTo>
                    <a:pt x="19676" y="4908810"/>
                  </a:lnTo>
                  <a:lnTo>
                    <a:pt x="17352" y="4918266"/>
                  </a:lnTo>
                  <a:lnTo>
                    <a:pt x="18907" y="4928281"/>
                  </a:lnTo>
                  <a:lnTo>
                    <a:pt x="24192" y="4936873"/>
                  </a:lnTo>
                  <a:lnTo>
                    <a:pt x="32087" y="4942573"/>
                  </a:lnTo>
                  <a:lnTo>
                    <a:pt x="41543" y="4944897"/>
                  </a:lnTo>
                  <a:lnTo>
                    <a:pt x="51512" y="4943359"/>
                  </a:lnTo>
                  <a:lnTo>
                    <a:pt x="60102" y="4938074"/>
                  </a:lnTo>
                  <a:lnTo>
                    <a:pt x="65800" y="4930173"/>
                  </a:lnTo>
                  <a:lnTo>
                    <a:pt x="68118" y="4920703"/>
                  </a:lnTo>
                  <a:lnTo>
                    <a:pt x="66570" y="4910707"/>
                  </a:lnTo>
                  <a:lnTo>
                    <a:pt x="61286" y="4902117"/>
                  </a:lnTo>
                  <a:lnTo>
                    <a:pt x="53391" y="4896417"/>
                  </a:lnTo>
                  <a:lnTo>
                    <a:pt x="43935" y="4894093"/>
                  </a:lnTo>
                  <a:close/>
                </a:path>
                <a:path w="4137659" h="5166995">
                  <a:moveTo>
                    <a:pt x="24343" y="4794354"/>
                  </a:moveTo>
                  <a:lnTo>
                    <a:pt x="14570" y="4796848"/>
                  </a:lnTo>
                  <a:lnTo>
                    <a:pt x="6783" y="4802694"/>
                  </a:lnTo>
                  <a:lnTo>
                    <a:pt x="1755" y="4811033"/>
                  </a:lnTo>
                  <a:lnTo>
                    <a:pt x="265" y="4821058"/>
                  </a:lnTo>
                  <a:lnTo>
                    <a:pt x="2760" y="4830831"/>
                  </a:lnTo>
                  <a:lnTo>
                    <a:pt x="8605" y="4838619"/>
                  </a:lnTo>
                  <a:lnTo>
                    <a:pt x="16945" y="4843646"/>
                  </a:lnTo>
                  <a:lnTo>
                    <a:pt x="26920" y="4845138"/>
                  </a:lnTo>
                  <a:lnTo>
                    <a:pt x="36693" y="4842644"/>
                  </a:lnTo>
                  <a:lnTo>
                    <a:pt x="44480" y="4836793"/>
                  </a:lnTo>
                  <a:lnTo>
                    <a:pt x="49507" y="4828438"/>
                  </a:lnTo>
                  <a:lnTo>
                    <a:pt x="50998" y="4818434"/>
                  </a:lnTo>
                  <a:lnTo>
                    <a:pt x="48503" y="4808661"/>
                  </a:lnTo>
                  <a:lnTo>
                    <a:pt x="42658" y="4800873"/>
                  </a:lnTo>
                  <a:lnTo>
                    <a:pt x="34318" y="4795846"/>
                  </a:lnTo>
                  <a:lnTo>
                    <a:pt x="24343" y="4794354"/>
                  </a:lnTo>
                  <a:close/>
                </a:path>
              </a:pathLst>
            </a:custGeom>
            <a:solidFill>
              <a:srgbClr val="130F25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887198" y="2660034"/>
              <a:ext cx="2037714" cy="508000"/>
            </a:xfrm>
            <a:custGeom>
              <a:avLst/>
              <a:gdLst/>
              <a:ahLst/>
              <a:cxnLst/>
              <a:rect l="l" t="t" r="r" b="b"/>
              <a:pathLst>
                <a:path w="2037715" h="508000">
                  <a:moveTo>
                    <a:pt x="2037347" y="0"/>
                  </a:moveTo>
                  <a:lnTo>
                    <a:pt x="0" y="0"/>
                  </a:lnTo>
                  <a:lnTo>
                    <a:pt x="0" y="507831"/>
                  </a:lnTo>
                  <a:lnTo>
                    <a:pt x="2037347" y="507831"/>
                  </a:lnTo>
                  <a:lnTo>
                    <a:pt x="20373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2103390" y="2680207"/>
            <a:ext cx="160528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65">
                <a:solidFill>
                  <a:srgbClr val="130F24"/>
                </a:solidFill>
                <a:latin typeface="Arial Black"/>
                <a:cs typeface="Arial Black"/>
              </a:rPr>
              <a:t>An</a:t>
            </a:r>
            <a:r>
              <a:rPr dirty="0" sz="2700" spc="-195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dirty="0" sz="2700" spc="-204">
                <a:solidFill>
                  <a:srgbClr val="130F24"/>
                </a:solidFill>
                <a:latin typeface="Arial Black"/>
                <a:cs typeface="Arial Black"/>
              </a:rPr>
              <a:t>expert</a:t>
            </a:r>
            <a:endParaRPr sz="2700">
              <a:latin typeface="Arial Black"/>
              <a:cs typeface="Arial Black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284401" y="4155154"/>
            <a:ext cx="7472045" cy="2485390"/>
            <a:chOff x="5284401" y="4155154"/>
            <a:chExt cx="7472045" cy="2485390"/>
          </a:xfrm>
        </p:grpSpPr>
        <p:sp>
          <p:nvSpPr>
            <p:cNvPr id="8" name="object 8" descr=""/>
            <p:cNvSpPr/>
            <p:nvPr/>
          </p:nvSpPr>
          <p:spPr>
            <a:xfrm>
              <a:off x="5284401" y="4375679"/>
              <a:ext cx="6859905" cy="567055"/>
            </a:xfrm>
            <a:custGeom>
              <a:avLst/>
              <a:gdLst/>
              <a:ahLst/>
              <a:cxnLst/>
              <a:rect l="l" t="t" r="r" b="b"/>
              <a:pathLst>
                <a:path w="6859905" h="567054">
                  <a:moveTo>
                    <a:pt x="25450" y="516021"/>
                  </a:moveTo>
                  <a:lnTo>
                    <a:pt x="15513" y="518017"/>
                  </a:lnTo>
                  <a:lnTo>
                    <a:pt x="7439" y="523460"/>
                  </a:lnTo>
                  <a:lnTo>
                    <a:pt x="1996" y="531534"/>
                  </a:lnTo>
                  <a:lnTo>
                    <a:pt x="0" y="541421"/>
                  </a:lnTo>
                  <a:lnTo>
                    <a:pt x="1996" y="551308"/>
                  </a:lnTo>
                  <a:lnTo>
                    <a:pt x="7439" y="559381"/>
                  </a:lnTo>
                  <a:lnTo>
                    <a:pt x="15513" y="564825"/>
                  </a:lnTo>
                  <a:lnTo>
                    <a:pt x="25400" y="566821"/>
                  </a:lnTo>
                  <a:lnTo>
                    <a:pt x="35337" y="564825"/>
                  </a:lnTo>
                  <a:lnTo>
                    <a:pt x="43410" y="559381"/>
                  </a:lnTo>
                  <a:lnTo>
                    <a:pt x="48854" y="551308"/>
                  </a:lnTo>
                  <a:lnTo>
                    <a:pt x="50850" y="541421"/>
                  </a:lnTo>
                  <a:lnTo>
                    <a:pt x="48854" y="531534"/>
                  </a:lnTo>
                  <a:lnTo>
                    <a:pt x="43410" y="523460"/>
                  </a:lnTo>
                  <a:lnTo>
                    <a:pt x="35337" y="518017"/>
                  </a:lnTo>
                  <a:lnTo>
                    <a:pt x="25450" y="516021"/>
                  </a:lnTo>
                  <a:close/>
                </a:path>
                <a:path w="6859905" h="567054">
                  <a:moveTo>
                    <a:pt x="127101" y="516021"/>
                  </a:moveTo>
                  <a:lnTo>
                    <a:pt x="117163" y="518017"/>
                  </a:lnTo>
                  <a:lnTo>
                    <a:pt x="109090" y="523460"/>
                  </a:lnTo>
                  <a:lnTo>
                    <a:pt x="103646" y="531534"/>
                  </a:lnTo>
                  <a:lnTo>
                    <a:pt x="101650" y="541421"/>
                  </a:lnTo>
                  <a:lnTo>
                    <a:pt x="103646" y="551308"/>
                  </a:lnTo>
                  <a:lnTo>
                    <a:pt x="109090" y="559381"/>
                  </a:lnTo>
                  <a:lnTo>
                    <a:pt x="117163" y="564825"/>
                  </a:lnTo>
                  <a:lnTo>
                    <a:pt x="127050" y="566821"/>
                  </a:lnTo>
                  <a:lnTo>
                    <a:pt x="136988" y="564825"/>
                  </a:lnTo>
                  <a:lnTo>
                    <a:pt x="145061" y="559381"/>
                  </a:lnTo>
                  <a:lnTo>
                    <a:pt x="150505" y="551308"/>
                  </a:lnTo>
                  <a:lnTo>
                    <a:pt x="152501" y="541421"/>
                  </a:lnTo>
                  <a:lnTo>
                    <a:pt x="150505" y="531534"/>
                  </a:lnTo>
                  <a:lnTo>
                    <a:pt x="145061" y="523460"/>
                  </a:lnTo>
                  <a:lnTo>
                    <a:pt x="136988" y="518017"/>
                  </a:lnTo>
                  <a:lnTo>
                    <a:pt x="127101" y="516021"/>
                  </a:lnTo>
                  <a:close/>
                </a:path>
                <a:path w="6859905" h="567054">
                  <a:moveTo>
                    <a:pt x="228752" y="516021"/>
                  </a:moveTo>
                  <a:lnTo>
                    <a:pt x="218814" y="518017"/>
                  </a:lnTo>
                  <a:lnTo>
                    <a:pt x="210740" y="523460"/>
                  </a:lnTo>
                  <a:lnTo>
                    <a:pt x="205297" y="531534"/>
                  </a:lnTo>
                  <a:lnTo>
                    <a:pt x="203301" y="541421"/>
                  </a:lnTo>
                  <a:lnTo>
                    <a:pt x="205297" y="551308"/>
                  </a:lnTo>
                  <a:lnTo>
                    <a:pt x="210740" y="559381"/>
                  </a:lnTo>
                  <a:lnTo>
                    <a:pt x="218814" y="564825"/>
                  </a:lnTo>
                  <a:lnTo>
                    <a:pt x="228701" y="566821"/>
                  </a:lnTo>
                  <a:lnTo>
                    <a:pt x="238638" y="564825"/>
                  </a:lnTo>
                  <a:lnTo>
                    <a:pt x="246711" y="559381"/>
                  </a:lnTo>
                  <a:lnTo>
                    <a:pt x="252155" y="551308"/>
                  </a:lnTo>
                  <a:lnTo>
                    <a:pt x="254151" y="541421"/>
                  </a:lnTo>
                  <a:lnTo>
                    <a:pt x="252155" y="531534"/>
                  </a:lnTo>
                  <a:lnTo>
                    <a:pt x="246711" y="523460"/>
                  </a:lnTo>
                  <a:lnTo>
                    <a:pt x="238638" y="518017"/>
                  </a:lnTo>
                  <a:lnTo>
                    <a:pt x="228752" y="516021"/>
                  </a:lnTo>
                  <a:close/>
                </a:path>
                <a:path w="6859905" h="567054">
                  <a:moveTo>
                    <a:pt x="330401" y="516021"/>
                  </a:moveTo>
                  <a:lnTo>
                    <a:pt x="320464" y="518017"/>
                  </a:lnTo>
                  <a:lnTo>
                    <a:pt x="312390" y="523460"/>
                  </a:lnTo>
                  <a:lnTo>
                    <a:pt x="306947" y="531534"/>
                  </a:lnTo>
                  <a:lnTo>
                    <a:pt x="304951" y="541421"/>
                  </a:lnTo>
                  <a:lnTo>
                    <a:pt x="306947" y="551308"/>
                  </a:lnTo>
                  <a:lnTo>
                    <a:pt x="312390" y="559381"/>
                  </a:lnTo>
                  <a:lnTo>
                    <a:pt x="320464" y="564825"/>
                  </a:lnTo>
                  <a:lnTo>
                    <a:pt x="330351" y="566821"/>
                  </a:lnTo>
                  <a:lnTo>
                    <a:pt x="340288" y="564825"/>
                  </a:lnTo>
                  <a:lnTo>
                    <a:pt x="348362" y="559381"/>
                  </a:lnTo>
                  <a:lnTo>
                    <a:pt x="353805" y="551308"/>
                  </a:lnTo>
                  <a:lnTo>
                    <a:pt x="355801" y="541421"/>
                  </a:lnTo>
                  <a:lnTo>
                    <a:pt x="353805" y="531534"/>
                  </a:lnTo>
                  <a:lnTo>
                    <a:pt x="348362" y="523460"/>
                  </a:lnTo>
                  <a:lnTo>
                    <a:pt x="340288" y="518017"/>
                  </a:lnTo>
                  <a:lnTo>
                    <a:pt x="330401" y="516021"/>
                  </a:lnTo>
                  <a:close/>
                </a:path>
                <a:path w="6859905" h="567054">
                  <a:moveTo>
                    <a:pt x="432053" y="516021"/>
                  </a:moveTo>
                  <a:lnTo>
                    <a:pt x="422115" y="518017"/>
                  </a:lnTo>
                  <a:lnTo>
                    <a:pt x="414041" y="523460"/>
                  </a:lnTo>
                  <a:lnTo>
                    <a:pt x="408598" y="531534"/>
                  </a:lnTo>
                  <a:lnTo>
                    <a:pt x="406601" y="541421"/>
                  </a:lnTo>
                  <a:lnTo>
                    <a:pt x="408598" y="551308"/>
                  </a:lnTo>
                  <a:lnTo>
                    <a:pt x="414041" y="559381"/>
                  </a:lnTo>
                  <a:lnTo>
                    <a:pt x="422115" y="564825"/>
                  </a:lnTo>
                  <a:lnTo>
                    <a:pt x="432001" y="566821"/>
                  </a:lnTo>
                  <a:lnTo>
                    <a:pt x="441940" y="564825"/>
                  </a:lnTo>
                  <a:lnTo>
                    <a:pt x="450014" y="559381"/>
                  </a:lnTo>
                  <a:lnTo>
                    <a:pt x="455457" y="551308"/>
                  </a:lnTo>
                  <a:lnTo>
                    <a:pt x="457453" y="541421"/>
                  </a:lnTo>
                  <a:lnTo>
                    <a:pt x="455457" y="531534"/>
                  </a:lnTo>
                  <a:lnTo>
                    <a:pt x="450014" y="523460"/>
                  </a:lnTo>
                  <a:lnTo>
                    <a:pt x="441940" y="518017"/>
                  </a:lnTo>
                  <a:lnTo>
                    <a:pt x="432053" y="516021"/>
                  </a:lnTo>
                  <a:close/>
                </a:path>
                <a:path w="6859905" h="567054">
                  <a:moveTo>
                    <a:pt x="533704" y="516021"/>
                  </a:moveTo>
                  <a:lnTo>
                    <a:pt x="523767" y="518017"/>
                  </a:lnTo>
                  <a:lnTo>
                    <a:pt x="515693" y="523460"/>
                  </a:lnTo>
                  <a:lnTo>
                    <a:pt x="510250" y="531534"/>
                  </a:lnTo>
                  <a:lnTo>
                    <a:pt x="508253" y="541421"/>
                  </a:lnTo>
                  <a:lnTo>
                    <a:pt x="510250" y="551308"/>
                  </a:lnTo>
                  <a:lnTo>
                    <a:pt x="515693" y="559381"/>
                  </a:lnTo>
                  <a:lnTo>
                    <a:pt x="523767" y="564825"/>
                  </a:lnTo>
                  <a:lnTo>
                    <a:pt x="533653" y="566821"/>
                  </a:lnTo>
                  <a:lnTo>
                    <a:pt x="543591" y="564825"/>
                  </a:lnTo>
                  <a:lnTo>
                    <a:pt x="551664" y="559381"/>
                  </a:lnTo>
                  <a:lnTo>
                    <a:pt x="557108" y="551308"/>
                  </a:lnTo>
                  <a:lnTo>
                    <a:pt x="559104" y="541421"/>
                  </a:lnTo>
                  <a:lnTo>
                    <a:pt x="557108" y="531534"/>
                  </a:lnTo>
                  <a:lnTo>
                    <a:pt x="551664" y="523460"/>
                  </a:lnTo>
                  <a:lnTo>
                    <a:pt x="543591" y="518017"/>
                  </a:lnTo>
                  <a:lnTo>
                    <a:pt x="533704" y="516021"/>
                  </a:lnTo>
                  <a:close/>
                </a:path>
                <a:path w="6859905" h="567054">
                  <a:moveTo>
                    <a:pt x="635355" y="516021"/>
                  </a:moveTo>
                  <a:lnTo>
                    <a:pt x="625417" y="518017"/>
                  </a:lnTo>
                  <a:lnTo>
                    <a:pt x="617344" y="523460"/>
                  </a:lnTo>
                  <a:lnTo>
                    <a:pt x="611900" y="531534"/>
                  </a:lnTo>
                  <a:lnTo>
                    <a:pt x="609904" y="541421"/>
                  </a:lnTo>
                  <a:lnTo>
                    <a:pt x="611900" y="551308"/>
                  </a:lnTo>
                  <a:lnTo>
                    <a:pt x="617344" y="559381"/>
                  </a:lnTo>
                  <a:lnTo>
                    <a:pt x="625417" y="564825"/>
                  </a:lnTo>
                  <a:lnTo>
                    <a:pt x="635304" y="566821"/>
                  </a:lnTo>
                  <a:lnTo>
                    <a:pt x="645242" y="564825"/>
                  </a:lnTo>
                  <a:lnTo>
                    <a:pt x="653315" y="559381"/>
                  </a:lnTo>
                  <a:lnTo>
                    <a:pt x="658759" y="551308"/>
                  </a:lnTo>
                  <a:lnTo>
                    <a:pt x="660755" y="541421"/>
                  </a:lnTo>
                  <a:lnTo>
                    <a:pt x="658759" y="531534"/>
                  </a:lnTo>
                  <a:lnTo>
                    <a:pt x="653315" y="523460"/>
                  </a:lnTo>
                  <a:lnTo>
                    <a:pt x="645242" y="518017"/>
                  </a:lnTo>
                  <a:lnTo>
                    <a:pt x="635355" y="516021"/>
                  </a:lnTo>
                  <a:close/>
                </a:path>
                <a:path w="6859905" h="567054">
                  <a:moveTo>
                    <a:pt x="737006" y="516021"/>
                  </a:moveTo>
                  <a:lnTo>
                    <a:pt x="727068" y="518017"/>
                  </a:lnTo>
                  <a:lnTo>
                    <a:pt x="718994" y="523460"/>
                  </a:lnTo>
                  <a:lnTo>
                    <a:pt x="713551" y="531534"/>
                  </a:lnTo>
                  <a:lnTo>
                    <a:pt x="711555" y="541421"/>
                  </a:lnTo>
                  <a:lnTo>
                    <a:pt x="713551" y="551308"/>
                  </a:lnTo>
                  <a:lnTo>
                    <a:pt x="718994" y="559381"/>
                  </a:lnTo>
                  <a:lnTo>
                    <a:pt x="727068" y="564825"/>
                  </a:lnTo>
                  <a:lnTo>
                    <a:pt x="736955" y="566821"/>
                  </a:lnTo>
                  <a:lnTo>
                    <a:pt x="746892" y="564825"/>
                  </a:lnTo>
                  <a:lnTo>
                    <a:pt x="754966" y="559381"/>
                  </a:lnTo>
                  <a:lnTo>
                    <a:pt x="760410" y="551308"/>
                  </a:lnTo>
                  <a:lnTo>
                    <a:pt x="762406" y="541421"/>
                  </a:lnTo>
                  <a:lnTo>
                    <a:pt x="760410" y="531534"/>
                  </a:lnTo>
                  <a:lnTo>
                    <a:pt x="754966" y="523460"/>
                  </a:lnTo>
                  <a:lnTo>
                    <a:pt x="746892" y="518017"/>
                  </a:lnTo>
                  <a:lnTo>
                    <a:pt x="737006" y="516021"/>
                  </a:lnTo>
                  <a:close/>
                </a:path>
                <a:path w="6859905" h="567054">
                  <a:moveTo>
                    <a:pt x="838657" y="516021"/>
                  </a:moveTo>
                  <a:lnTo>
                    <a:pt x="828719" y="518017"/>
                  </a:lnTo>
                  <a:lnTo>
                    <a:pt x="820645" y="523460"/>
                  </a:lnTo>
                  <a:lnTo>
                    <a:pt x="815202" y="531534"/>
                  </a:lnTo>
                  <a:lnTo>
                    <a:pt x="813206" y="541421"/>
                  </a:lnTo>
                  <a:lnTo>
                    <a:pt x="815202" y="551308"/>
                  </a:lnTo>
                  <a:lnTo>
                    <a:pt x="820645" y="559381"/>
                  </a:lnTo>
                  <a:lnTo>
                    <a:pt x="828719" y="564825"/>
                  </a:lnTo>
                  <a:lnTo>
                    <a:pt x="838606" y="566821"/>
                  </a:lnTo>
                  <a:lnTo>
                    <a:pt x="848543" y="564825"/>
                  </a:lnTo>
                  <a:lnTo>
                    <a:pt x="856617" y="559381"/>
                  </a:lnTo>
                  <a:lnTo>
                    <a:pt x="862061" y="551308"/>
                  </a:lnTo>
                  <a:lnTo>
                    <a:pt x="864057" y="541421"/>
                  </a:lnTo>
                  <a:lnTo>
                    <a:pt x="862061" y="531534"/>
                  </a:lnTo>
                  <a:lnTo>
                    <a:pt x="856617" y="523460"/>
                  </a:lnTo>
                  <a:lnTo>
                    <a:pt x="848543" y="518017"/>
                  </a:lnTo>
                  <a:lnTo>
                    <a:pt x="838657" y="516021"/>
                  </a:lnTo>
                  <a:close/>
                </a:path>
                <a:path w="6859905" h="567054">
                  <a:moveTo>
                    <a:pt x="940307" y="516021"/>
                  </a:moveTo>
                  <a:lnTo>
                    <a:pt x="930370" y="518017"/>
                  </a:lnTo>
                  <a:lnTo>
                    <a:pt x="922296" y="523460"/>
                  </a:lnTo>
                  <a:lnTo>
                    <a:pt x="916853" y="531534"/>
                  </a:lnTo>
                  <a:lnTo>
                    <a:pt x="914857" y="541421"/>
                  </a:lnTo>
                  <a:lnTo>
                    <a:pt x="916853" y="551308"/>
                  </a:lnTo>
                  <a:lnTo>
                    <a:pt x="922296" y="559381"/>
                  </a:lnTo>
                  <a:lnTo>
                    <a:pt x="930370" y="564825"/>
                  </a:lnTo>
                  <a:lnTo>
                    <a:pt x="940257" y="566821"/>
                  </a:lnTo>
                  <a:lnTo>
                    <a:pt x="950194" y="564825"/>
                  </a:lnTo>
                  <a:lnTo>
                    <a:pt x="958268" y="559381"/>
                  </a:lnTo>
                  <a:lnTo>
                    <a:pt x="963711" y="551308"/>
                  </a:lnTo>
                  <a:lnTo>
                    <a:pt x="965707" y="541421"/>
                  </a:lnTo>
                  <a:lnTo>
                    <a:pt x="963711" y="531534"/>
                  </a:lnTo>
                  <a:lnTo>
                    <a:pt x="958268" y="523460"/>
                  </a:lnTo>
                  <a:lnTo>
                    <a:pt x="950194" y="518017"/>
                  </a:lnTo>
                  <a:lnTo>
                    <a:pt x="940307" y="516021"/>
                  </a:lnTo>
                  <a:close/>
                </a:path>
                <a:path w="6859905" h="567054">
                  <a:moveTo>
                    <a:pt x="1041958" y="516021"/>
                  </a:moveTo>
                  <a:lnTo>
                    <a:pt x="1032021" y="518017"/>
                  </a:lnTo>
                  <a:lnTo>
                    <a:pt x="1023947" y="523460"/>
                  </a:lnTo>
                  <a:lnTo>
                    <a:pt x="1018504" y="531534"/>
                  </a:lnTo>
                  <a:lnTo>
                    <a:pt x="1016507" y="541421"/>
                  </a:lnTo>
                  <a:lnTo>
                    <a:pt x="1018504" y="551308"/>
                  </a:lnTo>
                  <a:lnTo>
                    <a:pt x="1023947" y="559381"/>
                  </a:lnTo>
                  <a:lnTo>
                    <a:pt x="1032021" y="564825"/>
                  </a:lnTo>
                  <a:lnTo>
                    <a:pt x="1041907" y="566821"/>
                  </a:lnTo>
                  <a:lnTo>
                    <a:pt x="1051845" y="564825"/>
                  </a:lnTo>
                  <a:lnTo>
                    <a:pt x="1059918" y="559381"/>
                  </a:lnTo>
                  <a:lnTo>
                    <a:pt x="1065362" y="551308"/>
                  </a:lnTo>
                  <a:lnTo>
                    <a:pt x="1067358" y="541421"/>
                  </a:lnTo>
                  <a:lnTo>
                    <a:pt x="1065362" y="531534"/>
                  </a:lnTo>
                  <a:lnTo>
                    <a:pt x="1059918" y="523460"/>
                  </a:lnTo>
                  <a:lnTo>
                    <a:pt x="1051845" y="518017"/>
                  </a:lnTo>
                  <a:lnTo>
                    <a:pt x="1041958" y="516021"/>
                  </a:lnTo>
                  <a:close/>
                </a:path>
                <a:path w="6859905" h="567054">
                  <a:moveTo>
                    <a:pt x="1143609" y="516021"/>
                  </a:moveTo>
                  <a:lnTo>
                    <a:pt x="1133671" y="518017"/>
                  </a:lnTo>
                  <a:lnTo>
                    <a:pt x="1125598" y="523460"/>
                  </a:lnTo>
                  <a:lnTo>
                    <a:pt x="1120154" y="531534"/>
                  </a:lnTo>
                  <a:lnTo>
                    <a:pt x="1118158" y="541421"/>
                  </a:lnTo>
                  <a:lnTo>
                    <a:pt x="1120154" y="551308"/>
                  </a:lnTo>
                  <a:lnTo>
                    <a:pt x="1125598" y="559381"/>
                  </a:lnTo>
                  <a:lnTo>
                    <a:pt x="1133671" y="564825"/>
                  </a:lnTo>
                  <a:lnTo>
                    <a:pt x="1143558" y="566821"/>
                  </a:lnTo>
                  <a:lnTo>
                    <a:pt x="1153496" y="564825"/>
                  </a:lnTo>
                  <a:lnTo>
                    <a:pt x="1161569" y="559381"/>
                  </a:lnTo>
                  <a:lnTo>
                    <a:pt x="1167013" y="551308"/>
                  </a:lnTo>
                  <a:lnTo>
                    <a:pt x="1169009" y="541421"/>
                  </a:lnTo>
                  <a:lnTo>
                    <a:pt x="1167013" y="531534"/>
                  </a:lnTo>
                  <a:lnTo>
                    <a:pt x="1161569" y="523460"/>
                  </a:lnTo>
                  <a:lnTo>
                    <a:pt x="1153496" y="518017"/>
                  </a:lnTo>
                  <a:lnTo>
                    <a:pt x="1143609" y="516021"/>
                  </a:lnTo>
                  <a:close/>
                </a:path>
                <a:path w="6859905" h="567054">
                  <a:moveTo>
                    <a:pt x="1245259" y="516021"/>
                  </a:moveTo>
                  <a:lnTo>
                    <a:pt x="1235322" y="518017"/>
                  </a:lnTo>
                  <a:lnTo>
                    <a:pt x="1227248" y="523460"/>
                  </a:lnTo>
                  <a:lnTo>
                    <a:pt x="1221805" y="531534"/>
                  </a:lnTo>
                  <a:lnTo>
                    <a:pt x="1219809" y="541421"/>
                  </a:lnTo>
                  <a:lnTo>
                    <a:pt x="1221805" y="551308"/>
                  </a:lnTo>
                  <a:lnTo>
                    <a:pt x="1227248" y="559381"/>
                  </a:lnTo>
                  <a:lnTo>
                    <a:pt x="1235322" y="564825"/>
                  </a:lnTo>
                  <a:lnTo>
                    <a:pt x="1245209" y="566821"/>
                  </a:lnTo>
                  <a:lnTo>
                    <a:pt x="1255146" y="564825"/>
                  </a:lnTo>
                  <a:lnTo>
                    <a:pt x="1263219" y="559381"/>
                  </a:lnTo>
                  <a:lnTo>
                    <a:pt x="1268663" y="551308"/>
                  </a:lnTo>
                  <a:lnTo>
                    <a:pt x="1270659" y="541421"/>
                  </a:lnTo>
                  <a:lnTo>
                    <a:pt x="1268663" y="531534"/>
                  </a:lnTo>
                  <a:lnTo>
                    <a:pt x="1263219" y="523460"/>
                  </a:lnTo>
                  <a:lnTo>
                    <a:pt x="1255146" y="518017"/>
                  </a:lnTo>
                  <a:lnTo>
                    <a:pt x="1245259" y="516021"/>
                  </a:lnTo>
                  <a:close/>
                </a:path>
                <a:path w="6859905" h="567054">
                  <a:moveTo>
                    <a:pt x="1346909" y="516021"/>
                  </a:moveTo>
                  <a:lnTo>
                    <a:pt x="1336972" y="518017"/>
                  </a:lnTo>
                  <a:lnTo>
                    <a:pt x="1328898" y="523460"/>
                  </a:lnTo>
                  <a:lnTo>
                    <a:pt x="1323455" y="531534"/>
                  </a:lnTo>
                  <a:lnTo>
                    <a:pt x="1321459" y="541421"/>
                  </a:lnTo>
                  <a:lnTo>
                    <a:pt x="1323455" y="551308"/>
                  </a:lnTo>
                  <a:lnTo>
                    <a:pt x="1328898" y="559381"/>
                  </a:lnTo>
                  <a:lnTo>
                    <a:pt x="1336972" y="564825"/>
                  </a:lnTo>
                  <a:lnTo>
                    <a:pt x="1346859" y="566821"/>
                  </a:lnTo>
                  <a:lnTo>
                    <a:pt x="1356796" y="564825"/>
                  </a:lnTo>
                  <a:lnTo>
                    <a:pt x="1364870" y="559381"/>
                  </a:lnTo>
                  <a:lnTo>
                    <a:pt x="1370313" y="551308"/>
                  </a:lnTo>
                  <a:lnTo>
                    <a:pt x="1372309" y="541421"/>
                  </a:lnTo>
                  <a:lnTo>
                    <a:pt x="1370313" y="531534"/>
                  </a:lnTo>
                  <a:lnTo>
                    <a:pt x="1364870" y="523460"/>
                  </a:lnTo>
                  <a:lnTo>
                    <a:pt x="1356796" y="518017"/>
                  </a:lnTo>
                  <a:lnTo>
                    <a:pt x="1346909" y="516021"/>
                  </a:lnTo>
                  <a:close/>
                </a:path>
                <a:path w="6859905" h="567054">
                  <a:moveTo>
                    <a:pt x="1448560" y="516021"/>
                  </a:moveTo>
                  <a:lnTo>
                    <a:pt x="1438623" y="518017"/>
                  </a:lnTo>
                  <a:lnTo>
                    <a:pt x="1430549" y="523460"/>
                  </a:lnTo>
                  <a:lnTo>
                    <a:pt x="1425106" y="531534"/>
                  </a:lnTo>
                  <a:lnTo>
                    <a:pt x="1423109" y="541421"/>
                  </a:lnTo>
                  <a:lnTo>
                    <a:pt x="1425106" y="551308"/>
                  </a:lnTo>
                  <a:lnTo>
                    <a:pt x="1430549" y="559381"/>
                  </a:lnTo>
                  <a:lnTo>
                    <a:pt x="1438623" y="564825"/>
                  </a:lnTo>
                  <a:lnTo>
                    <a:pt x="1448509" y="566821"/>
                  </a:lnTo>
                  <a:lnTo>
                    <a:pt x="1458447" y="564825"/>
                  </a:lnTo>
                  <a:lnTo>
                    <a:pt x="1466521" y="559381"/>
                  </a:lnTo>
                  <a:lnTo>
                    <a:pt x="1471964" y="551308"/>
                  </a:lnTo>
                  <a:lnTo>
                    <a:pt x="1473960" y="541421"/>
                  </a:lnTo>
                  <a:lnTo>
                    <a:pt x="1471964" y="531534"/>
                  </a:lnTo>
                  <a:lnTo>
                    <a:pt x="1466521" y="523460"/>
                  </a:lnTo>
                  <a:lnTo>
                    <a:pt x="1458447" y="518017"/>
                  </a:lnTo>
                  <a:lnTo>
                    <a:pt x="1448560" y="516021"/>
                  </a:lnTo>
                  <a:close/>
                </a:path>
                <a:path w="6859905" h="567054">
                  <a:moveTo>
                    <a:pt x="1550211" y="516021"/>
                  </a:moveTo>
                  <a:lnTo>
                    <a:pt x="1540274" y="518017"/>
                  </a:lnTo>
                  <a:lnTo>
                    <a:pt x="1532200" y="523460"/>
                  </a:lnTo>
                  <a:lnTo>
                    <a:pt x="1526756" y="531534"/>
                  </a:lnTo>
                  <a:lnTo>
                    <a:pt x="1524760" y="541421"/>
                  </a:lnTo>
                  <a:lnTo>
                    <a:pt x="1526756" y="551308"/>
                  </a:lnTo>
                  <a:lnTo>
                    <a:pt x="1532200" y="559381"/>
                  </a:lnTo>
                  <a:lnTo>
                    <a:pt x="1540274" y="564825"/>
                  </a:lnTo>
                  <a:lnTo>
                    <a:pt x="1550160" y="566821"/>
                  </a:lnTo>
                  <a:lnTo>
                    <a:pt x="1560098" y="564825"/>
                  </a:lnTo>
                  <a:lnTo>
                    <a:pt x="1568172" y="559381"/>
                  </a:lnTo>
                  <a:lnTo>
                    <a:pt x="1573615" y="551308"/>
                  </a:lnTo>
                  <a:lnTo>
                    <a:pt x="1575611" y="541421"/>
                  </a:lnTo>
                  <a:lnTo>
                    <a:pt x="1573615" y="531534"/>
                  </a:lnTo>
                  <a:lnTo>
                    <a:pt x="1568172" y="523460"/>
                  </a:lnTo>
                  <a:lnTo>
                    <a:pt x="1560098" y="518017"/>
                  </a:lnTo>
                  <a:lnTo>
                    <a:pt x="1550211" y="516021"/>
                  </a:lnTo>
                  <a:close/>
                </a:path>
                <a:path w="6859905" h="567054">
                  <a:moveTo>
                    <a:pt x="1651862" y="516021"/>
                  </a:moveTo>
                  <a:lnTo>
                    <a:pt x="1641925" y="518017"/>
                  </a:lnTo>
                  <a:lnTo>
                    <a:pt x="1633851" y="523460"/>
                  </a:lnTo>
                  <a:lnTo>
                    <a:pt x="1628407" y="531534"/>
                  </a:lnTo>
                  <a:lnTo>
                    <a:pt x="1626411" y="541421"/>
                  </a:lnTo>
                  <a:lnTo>
                    <a:pt x="1628407" y="551308"/>
                  </a:lnTo>
                  <a:lnTo>
                    <a:pt x="1633851" y="559381"/>
                  </a:lnTo>
                  <a:lnTo>
                    <a:pt x="1641925" y="564825"/>
                  </a:lnTo>
                  <a:lnTo>
                    <a:pt x="1651811" y="566821"/>
                  </a:lnTo>
                  <a:lnTo>
                    <a:pt x="1661749" y="564825"/>
                  </a:lnTo>
                  <a:lnTo>
                    <a:pt x="1669822" y="559381"/>
                  </a:lnTo>
                  <a:lnTo>
                    <a:pt x="1675266" y="551308"/>
                  </a:lnTo>
                  <a:lnTo>
                    <a:pt x="1677262" y="541421"/>
                  </a:lnTo>
                  <a:lnTo>
                    <a:pt x="1675266" y="531534"/>
                  </a:lnTo>
                  <a:lnTo>
                    <a:pt x="1669822" y="523460"/>
                  </a:lnTo>
                  <a:lnTo>
                    <a:pt x="1661749" y="518017"/>
                  </a:lnTo>
                  <a:lnTo>
                    <a:pt x="1651862" y="516021"/>
                  </a:lnTo>
                  <a:close/>
                </a:path>
                <a:path w="6859905" h="567054">
                  <a:moveTo>
                    <a:pt x="1753513" y="516021"/>
                  </a:moveTo>
                  <a:lnTo>
                    <a:pt x="1743575" y="518017"/>
                  </a:lnTo>
                  <a:lnTo>
                    <a:pt x="1735502" y="523460"/>
                  </a:lnTo>
                  <a:lnTo>
                    <a:pt x="1730058" y="531534"/>
                  </a:lnTo>
                  <a:lnTo>
                    <a:pt x="1728062" y="541421"/>
                  </a:lnTo>
                  <a:lnTo>
                    <a:pt x="1730058" y="551308"/>
                  </a:lnTo>
                  <a:lnTo>
                    <a:pt x="1735502" y="559381"/>
                  </a:lnTo>
                  <a:lnTo>
                    <a:pt x="1743575" y="564825"/>
                  </a:lnTo>
                  <a:lnTo>
                    <a:pt x="1753462" y="566821"/>
                  </a:lnTo>
                  <a:lnTo>
                    <a:pt x="1763400" y="564825"/>
                  </a:lnTo>
                  <a:lnTo>
                    <a:pt x="1771473" y="559381"/>
                  </a:lnTo>
                  <a:lnTo>
                    <a:pt x="1776917" y="551308"/>
                  </a:lnTo>
                  <a:lnTo>
                    <a:pt x="1778913" y="541421"/>
                  </a:lnTo>
                  <a:lnTo>
                    <a:pt x="1776917" y="531534"/>
                  </a:lnTo>
                  <a:lnTo>
                    <a:pt x="1771473" y="523460"/>
                  </a:lnTo>
                  <a:lnTo>
                    <a:pt x="1763400" y="518017"/>
                  </a:lnTo>
                  <a:lnTo>
                    <a:pt x="1753513" y="516021"/>
                  </a:lnTo>
                  <a:close/>
                </a:path>
                <a:path w="6859905" h="567054">
                  <a:moveTo>
                    <a:pt x="1855163" y="516021"/>
                  </a:moveTo>
                  <a:lnTo>
                    <a:pt x="1845226" y="518017"/>
                  </a:lnTo>
                  <a:lnTo>
                    <a:pt x="1837152" y="523460"/>
                  </a:lnTo>
                  <a:lnTo>
                    <a:pt x="1831709" y="531534"/>
                  </a:lnTo>
                  <a:lnTo>
                    <a:pt x="1829713" y="541421"/>
                  </a:lnTo>
                  <a:lnTo>
                    <a:pt x="1831709" y="551308"/>
                  </a:lnTo>
                  <a:lnTo>
                    <a:pt x="1837152" y="559381"/>
                  </a:lnTo>
                  <a:lnTo>
                    <a:pt x="1845226" y="564825"/>
                  </a:lnTo>
                  <a:lnTo>
                    <a:pt x="1855113" y="566821"/>
                  </a:lnTo>
                  <a:lnTo>
                    <a:pt x="1865050" y="564825"/>
                  </a:lnTo>
                  <a:lnTo>
                    <a:pt x="1873124" y="559381"/>
                  </a:lnTo>
                  <a:lnTo>
                    <a:pt x="1878567" y="551308"/>
                  </a:lnTo>
                  <a:lnTo>
                    <a:pt x="1880563" y="541421"/>
                  </a:lnTo>
                  <a:lnTo>
                    <a:pt x="1878567" y="531534"/>
                  </a:lnTo>
                  <a:lnTo>
                    <a:pt x="1873124" y="523460"/>
                  </a:lnTo>
                  <a:lnTo>
                    <a:pt x="1865050" y="518017"/>
                  </a:lnTo>
                  <a:lnTo>
                    <a:pt x="1855163" y="516021"/>
                  </a:lnTo>
                  <a:close/>
                </a:path>
                <a:path w="6859905" h="567054">
                  <a:moveTo>
                    <a:pt x="1956814" y="516021"/>
                  </a:moveTo>
                  <a:lnTo>
                    <a:pt x="1946877" y="518017"/>
                  </a:lnTo>
                  <a:lnTo>
                    <a:pt x="1938803" y="523460"/>
                  </a:lnTo>
                  <a:lnTo>
                    <a:pt x="1933360" y="531534"/>
                  </a:lnTo>
                  <a:lnTo>
                    <a:pt x="1931363" y="541421"/>
                  </a:lnTo>
                  <a:lnTo>
                    <a:pt x="1933360" y="551308"/>
                  </a:lnTo>
                  <a:lnTo>
                    <a:pt x="1938803" y="559381"/>
                  </a:lnTo>
                  <a:lnTo>
                    <a:pt x="1946877" y="564825"/>
                  </a:lnTo>
                  <a:lnTo>
                    <a:pt x="1956763" y="566821"/>
                  </a:lnTo>
                  <a:lnTo>
                    <a:pt x="1966701" y="564825"/>
                  </a:lnTo>
                  <a:lnTo>
                    <a:pt x="1974775" y="559381"/>
                  </a:lnTo>
                  <a:lnTo>
                    <a:pt x="1980218" y="551308"/>
                  </a:lnTo>
                  <a:lnTo>
                    <a:pt x="1982214" y="541421"/>
                  </a:lnTo>
                  <a:lnTo>
                    <a:pt x="1980218" y="531534"/>
                  </a:lnTo>
                  <a:lnTo>
                    <a:pt x="1974775" y="523460"/>
                  </a:lnTo>
                  <a:lnTo>
                    <a:pt x="1966701" y="518017"/>
                  </a:lnTo>
                  <a:lnTo>
                    <a:pt x="1956814" y="516021"/>
                  </a:lnTo>
                  <a:close/>
                </a:path>
                <a:path w="6859905" h="567054">
                  <a:moveTo>
                    <a:pt x="2058465" y="516021"/>
                  </a:moveTo>
                  <a:lnTo>
                    <a:pt x="2048528" y="518017"/>
                  </a:lnTo>
                  <a:lnTo>
                    <a:pt x="2040454" y="523460"/>
                  </a:lnTo>
                  <a:lnTo>
                    <a:pt x="2035010" y="531534"/>
                  </a:lnTo>
                  <a:lnTo>
                    <a:pt x="2033014" y="541421"/>
                  </a:lnTo>
                  <a:lnTo>
                    <a:pt x="2035010" y="551308"/>
                  </a:lnTo>
                  <a:lnTo>
                    <a:pt x="2040454" y="559381"/>
                  </a:lnTo>
                  <a:lnTo>
                    <a:pt x="2048528" y="564825"/>
                  </a:lnTo>
                  <a:lnTo>
                    <a:pt x="2058414" y="566821"/>
                  </a:lnTo>
                  <a:lnTo>
                    <a:pt x="2068352" y="564825"/>
                  </a:lnTo>
                  <a:lnTo>
                    <a:pt x="2076426" y="559381"/>
                  </a:lnTo>
                  <a:lnTo>
                    <a:pt x="2081869" y="551308"/>
                  </a:lnTo>
                  <a:lnTo>
                    <a:pt x="2083865" y="541421"/>
                  </a:lnTo>
                  <a:lnTo>
                    <a:pt x="2081869" y="531534"/>
                  </a:lnTo>
                  <a:lnTo>
                    <a:pt x="2076426" y="523460"/>
                  </a:lnTo>
                  <a:lnTo>
                    <a:pt x="2068352" y="518017"/>
                  </a:lnTo>
                  <a:lnTo>
                    <a:pt x="2058465" y="516021"/>
                  </a:lnTo>
                  <a:close/>
                </a:path>
                <a:path w="6859905" h="567054">
                  <a:moveTo>
                    <a:pt x="2160116" y="516021"/>
                  </a:moveTo>
                  <a:lnTo>
                    <a:pt x="2150178" y="518017"/>
                  </a:lnTo>
                  <a:lnTo>
                    <a:pt x="2142104" y="523460"/>
                  </a:lnTo>
                  <a:lnTo>
                    <a:pt x="2136661" y="531534"/>
                  </a:lnTo>
                  <a:lnTo>
                    <a:pt x="2134665" y="541421"/>
                  </a:lnTo>
                  <a:lnTo>
                    <a:pt x="2136661" y="551308"/>
                  </a:lnTo>
                  <a:lnTo>
                    <a:pt x="2142104" y="559381"/>
                  </a:lnTo>
                  <a:lnTo>
                    <a:pt x="2150178" y="564825"/>
                  </a:lnTo>
                  <a:lnTo>
                    <a:pt x="2160065" y="566821"/>
                  </a:lnTo>
                  <a:lnTo>
                    <a:pt x="2170003" y="564825"/>
                  </a:lnTo>
                  <a:lnTo>
                    <a:pt x="2178076" y="559381"/>
                  </a:lnTo>
                  <a:lnTo>
                    <a:pt x="2183520" y="551308"/>
                  </a:lnTo>
                  <a:lnTo>
                    <a:pt x="2185516" y="541421"/>
                  </a:lnTo>
                  <a:lnTo>
                    <a:pt x="2183520" y="531534"/>
                  </a:lnTo>
                  <a:lnTo>
                    <a:pt x="2178076" y="523460"/>
                  </a:lnTo>
                  <a:lnTo>
                    <a:pt x="2170003" y="518017"/>
                  </a:lnTo>
                  <a:lnTo>
                    <a:pt x="2160116" y="516021"/>
                  </a:lnTo>
                  <a:close/>
                </a:path>
                <a:path w="6859905" h="567054">
                  <a:moveTo>
                    <a:pt x="2261767" y="516021"/>
                  </a:moveTo>
                  <a:lnTo>
                    <a:pt x="2251829" y="518017"/>
                  </a:lnTo>
                  <a:lnTo>
                    <a:pt x="2243755" y="523460"/>
                  </a:lnTo>
                  <a:lnTo>
                    <a:pt x="2238312" y="531534"/>
                  </a:lnTo>
                  <a:lnTo>
                    <a:pt x="2236316" y="541421"/>
                  </a:lnTo>
                  <a:lnTo>
                    <a:pt x="2238312" y="551308"/>
                  </a:lnTo>
                  <a:lnTo>
                    <a:pt x="2243755" y="559381"/>
                  </a:lnTo>
                  <a:lnTo>
                    <a:pt x="2251829" y="564825"/>
                  </a:lnTo>
                  <a:lnTo>
                    <a:pt x="2261716" y="566821"/>
                  </a:lnTo>
                  <a:lnTo>
                    <a:pt x="2271654" y="564825"/>
                  </a:lnTo>
                  <a:lnTo>
                    <a:pt x="2279727" y="559381"/>
                  </a:lnTo>
                  <a:lnTo>
                    <a:pt x="2285171" y="551308"/>
                  </a:lnTo>
                  <a:lnTo>
                    <a:pt x="2287167" y="541421"/>
                  </a:lnTo>
                  <a:lnTo>
                    <a:pt x="2285171" y="531534"/>
                  </a:lnTo>
                  <a:lnTo>
                    <a:pt x="2279727" y="523460"/>
                  </a:lnTo>
                  <a:lnTo>
                    <a:pt x="2271654" y="518017"/>
                  </a:lnTo>
                  <a:lnTo>
                    <a:pt x="2261767" y="516021"/>
                  </a:lnTo>
                  <a:close/>
                </a:path>
                <a:path w="6859905" h="567054">
                  <a:moveTo>
                    <a:pt x="2363417" y="516021"/>
                  </a:moveTo>
                  <a:lnTo>
                    <a:pt x="2353480" y="518017"/>
                  </a:lnTo>
                  <a:lnTo>
                    <a:pt x="2345406" y="523460"/>
                  </a:lnTo>
                  <a:lnTo>
                    <a:pt x="2339963" y="531534"/>
                  </a:lnTo>
                  <a:lnTo>
                    <a:pt x="2337967" y="541421"/>
                  </a:lnTo>
                  <a:lnTo>
                    <a:pt x="2339963" y="551308"/>
                  </a:lnTo>
                  <a:lnTo>
                    <a:pt x="2345406" y="559381"/>
                  </a:lnTo>
                  <a:lnTo>
                    <a:pt x="2353480" y="564825"/>
                  </a:lnTo>
                  <a:lnTo>
                    <a:pt x="2363367" y="566821"/>
                  </a:lnTo>
                  <a:lnTo>
                    <a:pt x="2373304" y="564825"/>
                  </a:lnTo>
                  <a:lnTo>
                    <a:pt x="2381378" y="559381"/>
                  </a:lnTo>
                  <a:lnTo>
                    <a:pt x="2386821" y="551308"/>
                  </a:lnTo>
                  <a:lnTo>
                    <a:pt x="2388817" y="541421"/>
                  </a:lnTo>
                  <a:lnTo>
                    <a:pt x="2386821" y="531534"/>
                  </a:lnTo>
                  <a:lnTo>
                    <a:pt x="2381378" y="523460"/>
                  </a:lnTo>
                  <a:lnTo>
                    <a:pt x="2373304" y="518017"/>
                  </a:lnTo>
                  <a:lnTo>
                    <a:pt x="2363417" y="516021"/>
                  </a:lnTo>
                  <a:close/>
                </a:path>
                <a:path w="6859905" h="567054">
                  <a:moveTo>
                    <a:pt x="2465068" y="516021"/>
                  </a:moveTo>
                  <a:lnTo>
                    <a:pt x="2455130" y="518017"/>
                  </a:lnTo>
                  <a:lnTo>
                    <a:pt x="2447057" y="523460"/>
                  </a:lnTo>
                  <a:lnTo>
                    <a:pt x="2441613" y="531534"/>
                  </a:lnTo>
                  <a:lnTo>
                    <a:pt x="2439617" y="541421"/>
                  </a:lnTo>
                  <a:lnTo>
                    <a:pt x="2441613" y="551308"/>
                  </a:lnTo>
                  <a:lnTo>
                    <a:pt x="2447057" y="559381"/>
                  </a:lnTo>
                  <a:lnTo>
                    <a:pt x="2455130" y="564825"/>
                  </a:lnTo>
                  <a:lnTo>
                    <a:pt x="2465017" y="566821"/>
                  </a:lnTo>
                  <a:lnTo>
                    <a:pt x="2474955" y="564825"/>
                  </a:lnTo>
                  <a:lnTo>
                    <a:pt x="2483029" y="559381"/>
                  </a:lnTo>
                  <a:lnTo>
                    <a:pt x="2488472" y="551308"/>
                  </a:lnTo>
                  <a:lnTo>
                    <a:pt x="2490468" y="541421"/>
                  </a:lnTo>
                  <a:lnTo>
                    <a:pt x="2488472" y="531534"/>
                  </a:lnTo>
                  <a:lnTo>
                    <a:pt x="2483029" y="523460"/>
                  </a:lnTo>
                  <a:lnTo>
                    <a:pt x="2474955" y="518017"/>
                  </a:lnTo>
                  <a:lnTo>
                    <a:pt x="2465068" y="516021"/>
                  </a:lnTo>
                  <a:close/>
                </a:path>
                <a:path w="6859905" h="567054">
                  <a:moveTo>
                    <a:pt x="2566719" y="516021"/>
                  </a:moveTo>
                  <a:lnTo>
                    <a:pt x="2556781" y="518017"/>
                  </a:lnTo>
                  <a:lnTo>
                    <a:pt x="2548708" y="523460"/>
                  </a:lnTo>
                  <a:lnTo>
                    <a:pt x="2543264" y="531534"/>
                  </a:lnTo>
                  <a:lnTo>
                    <a:pt x="2541268" y="541421"/>
                  </a:lnTo>
                  <a:lnTo>
                    <a:pt x="2543264" y="551308"/>
                  </a:lnTo>
                  <a:lnTo>
                    <a:pt x="2548708" y="559381"/>
                  </a:lnTo>
                  <a:lnTo>
                    <a:pt x="2556781" y="564825"/>
                  </a:lnTo>
                  <a:lnTo>
                    <a:pt x="2566668" y="566821"/>
                  </a:lnTo>
                  <a:lnTo>
                    <a:pt x="2576605" y="564825"/>
                  </a:lnTo>
                  <a:lnTo>
                    <a:pt x="2584679" y="559381"/>
                  </a:lnTo>
                  <a:lnTo>
                    <a:pt x="2590123" y="551308"/>
                  </a:lnTo>
                  <a:lnTo>
                    <a:pt x="2592119" y="541421"/>
                  </a:lnTo>
                  <a:lnTo>
                    <a:pt x="2590123" y="531534"/>
                  </a:lnTo>
                  <a:lnTo>
                    <a:pt x="2584679" y="523460"/>
                  </a:lnTo>
                  <a:lnTo>
                    <a:pt x="2576605" y="518017"/>
                  </a:lnTo>
                  <a:lnTo>
                    <a:pt x="2566719" y="516021"/>
                  </a:lnTo>
                  <a:close/>
                </a:path>
                <a:path w="6859905" h="567054">
                  <a:moveTo>
                    <a:pt x="2668370" y="516021"/>
                  </a:moveTo>
                  <a:lnTo>
                    <a:pt x="2658432" y="518017"/>
                  </a:lnTo>
                  <a:lnTo>
                    <a:pt x="2650358" y="523460"/>
                  </a:lnTo>
                  <a:lnTo>
                    <a:pt x="2644915" y="531534"/>
                  </a:lnTo>
                  <a:lnTo>
                    <a:pt x="2642919" y="541421"/>
                  </a:lnTo>
                  <a:lnTo>
                    <a:pt x="2644915" y="551308"/>
                  </a:lnTo>
                  <a:lnTo>
                    <a:pt x="2650358" y="559381"/>
                  </a:lnTo>
                  <a:lnTo>
                    <a:pt x="2658432" y="564825"/>
                  </a:lnTo>
                  <a:lnTo>
                    <a:pt x="2668319" y="566821"/>
                  </a:lnTo>
                  <a:lnTo>
                    <a:pt x="2678256" y="564825"/>
                  </a:lnTo>
                  <a:lnTo>
                    <a:pt x="2686330" y="559381"/>
                  </a:lnTo>
                  <a:lnTo>
                    <a:pt x="2691774" y="551308"/>
                  </a:lnTo>
                  <a:lnTo>
                    <a:pt x="2693770" y="541421"/>
                  </a:lnTo>
                  <a:lnTo>
                    <a:pt x="2691774" y="531534"/>
                  </a:lnTo>
                  <a:lnTo>
                    <a:pt x="2686330" y="523460"/>
                  </a:lnTo>
                  <a:lnTo>
                    <a:pt x="2678256" y="518017"/>
                  </a:lnTo>
                  <a:lnTo>
                    <a:pt x="2668370" y="516021"/>
                  </a:lnTo>
                  <a:close/>
                </a:path>
                <a:path w="6859905" h="567054">
                  <a:moveTo>
                    <a:pt x="2770021" y="516021"/>
                  </a:moveTo>
                  <a:lnTo>
                    <a:pt x="2760083" y="518017"/>
                  </a:lnTo>
                  <a:lnTo>
                    <a:pt x="2752009" y="523460"/>
                  </a:lnTo>
                  <a:lnTo>
                    <a:pt x="2746566" y="531534"/>
                  </a:lnTo>
                  <a:lnTo>
                    <a:pt x="2744570" y="541421"/>
                  </a:lnTo>
                  <a:lnTo>
                    <a:pt x="2746566" y="551308"/>
                  </a:lnTo>
                  <a:lnTo>
                    <a:pt x="2752009" y="559381"/>
                  </a:lnTo>
                  <a:lnTo>
                    <a:pt x="2760083" y="564825"/>
                  </a:lnTo>
                  <a:lnTo>
                    <a:pt x="2769970" y="566821"/>
                  </a:lnTo>
                  <a:lnTo>
                    <a:pt x="2779907" y="564825"/>
                  </a:lnTo>
                  <a:lnTo>
                    <a:pt x="2787981" y="559381"/>
                  </a:lnTo>
                  <a:lnTo>
                    <a:pt x="2793424" y="551308"/>
                  </a:lnTo>
                  <a:lnTo>
                    <a:pt x="2795421" y="541421"/>
                  </a:lnTo>
                  <a:lnTo>
                    <a:pt x="2793424" y="531534"/>
                  </a:lnTo>
                  <a:lnTo>
                    <a:pt x="2787981" y="523460"/>
                  </a:lnTo>
                  <a:lnTo>
                    <a:pt x="2779907" y="518017"/>
                  </a:lnTo>
                  <a:lnTo>
                    <a:pt x="2770021" y="516021"/>
                  </a:lnTo>
                  <a:close/>
                </a:path>
                <a:path w="6859905" h="567054">
                  <a:moveTo>
                    <a:pt x="2871671" y="516021"/>
                  </a:moveTo>
                  <a:lnTo>
                    <a:pt x="2861734" y="518017"/>
                  </a:lnTo>
                  <a:lnTo>
                    <a:pt x="2853660" y="523460"/>
                  </a:lnTo>
                  <a:lnTo>
                    <a:pt x="2848217" y="531534"/>
                  </a:lnTo>
                  <a:lnTo>
                    <a:pt x="2846221" y="541421"/>
                  </a:lnTo>
                  <a:lnTo>
                    <a:pt x="2848217" y="551308"/>
                  </a:lnTo>
                  <a:lnTo>
                    <a:pt x="2853660" y="559381"/>
                  </a:lnTo>
                  <a:lnTo>
                    <a:pt x="2861734" y="564825"/>
                  </a:lnTo>
                  <a:lnTo>
                    <a:pt x="2871621" y="566821"/>
                  </a:lnTo>
                  <a:lnTo>
                    <a:pt x="2881558" y="564825"/>
                  </a:lnTo>
                  <a:lnTo>
                    <a:pt x="2889632" y="559381"/>
                  </a:lnTo>
                  <a:lnTo>
                    <a:pt x="2895075" y="551308"/>
                  </a:lnTo>
                  <a:lnTo>
                    <a:pt x="2897071" y="541421"/>
                  </a:lnTo>
                  <a:lnTo>
                    <a:pt x="2895075" y="531534"/>
                  </a:lnTo>
                  <a:lnTo>
                    <a:pt x="2889632" y="523460"/>
                  </a:lnTo>
                  <a:lnTo>
                    <a:pt x="2881558" y="518017"/>
                  </a:lnTo>
                  <a:lnTo>
                    <a:pt x="2871671" y="516021"/>
                  </a:lnTo>
                  <a:close/>
                </a:path>
                <a:path w="6859905" h="567054">
                  <a:moveTo>
                    <a:pt x="2973322" y="516021"/>
                  </a:moveTo>
                  <a:lnTo>
                    <a:pt x="2963384" y="518017"/>
                  </a:lnTo>
                  <a:lnTo>
                    <a:pt x="2955311" y="523460"/>
                  </a:lnTo>
                  <a:lnTo>
                    <a:pt x="2949867" y="531534"/>
                  </a:lnTo>
                  <a:lnTo>
                    <a:pt x="2947871" y="541421"/>
                  </a:lnTo>
                  <a:lnTo>
                    <a:pt x="2949867" y="551308"/>
                  </a:lnTo>
                  <a:lnTo>
                    <a:pt x="2955311" y="559381"/>
                  </a:lnTo>
                  <a:lnTo>
                    <a:pt x="2963384" y="564825"/>
                  </a:lnTo>
                  <a:lnTo>
                    <a:pt x="2973271" y="566821"/>
                  </a:lnTo>
                  <a:lnTo>
                    <a:pt x="2983209" y="564825"/>
                  </a:lnTo>
                  <a:lnTo>
                    <a:pt x="2991282" y="559381"/>
                  </a:lnTo>
                  <a:lnTo>
                    <a:pt x="2996726" y="551308"/>
                  </a:lnTo>
                  <a:lnTo>
                    <a:pt x="2998722" y="541421"/>
                  </a:lnTo>
                  <a:lnTo>
                    <a:pt x="2996726" y="531534"/>
                  </a:lnTo>
                  <a:lnTo>
                    <a:pt x="2991282" y="523460"/>
                  </a:lnTo>
                  <a:lnTo>
                    <a:pt x="2983209" y="518017"/>
                  </a:lnTo>
                  <a:lnTo>
                    <a:pt x="2973322" y="516021"/>
                  </a:lnTo>
                  <a:close/>
                </a:path>
                <a:path w="6859905" h="567054">
                  <a:moveTo>
                    <a:pt x="3074973" y="516021"/>
                  </a:moveTo>
                  <a:lnTo>
                    <a:pt x="3065035" y="518017"/>
                  </a:lnTo>
                  <a:lnTo>
                    <a:pt x="3056962" y="523460"/>
                  </a:lnTo>
                  <a:lnTo>
                    <a:pt x="3051518" y="531534"/>
                  </a:lnTo>
                  <a:lnTo>
                    <a:pt x="3049522" y="541421"/>
                  </a:lnTo>
                  <a:lnTo>
                    <a:pt x="3051518" y="551308"/>
                  </a:lnTo>
                  <a:lnTo>
                    <a:pt x="3056962" y="559381"/>
                  </a:lnTo>
                  <a:lnTo>
                    <a:pt x="3065035" y="564825"/>
                  </a:lnTo>
                  <a:lnTo>
                    <a:pt x="3074922" y="566821"/>
                  </a:lnTo>
                  <a:lnTo>
                    <a:pt x="3084859" y="564825"/>
                  </a:lnTo>
                  <a:lnTo>
                    <a:pt x="3092933" y="559381"/>
                  </a:lnTo>
                  <a:lnTo>
                    <a:pt x="3098377" y="551308"/>
                  </a:lnTo>
                  <a:lnTo>
                    <a:pt x="3100373" y="541421"/>
                  </a:lnTo>
                  <a:lnTo>
                    <a:pt x="3098377" y="531534"/>
                  </a:lnTo>
                  <a:lnTo>
                    <a:pt x="3092933" y="523460"/>
                  </a:lnTo>
                  <a:lnTo>
                    <a:pt x="3084859" y="518017"/>
                  </a:lnTo>
                  <a:lnTo>
                    <a:pt x="3074973" y="516021"/>
                  </a:lnTo>
                  <a:close/>
                </a:path>
                <a:path w="6859905" h="567054">
                  <a:moveTo>
                    <a:pt x="3176624" y="516021"/>
                  </a:moveTo>
                  <a:lnTo>
                    <a:pt x="3166686" y="518017"/>
                  </a:lnTo>
                  <a:lnTo>
                    <a:pt x="3158612" y="523460"/>
                  </a:lnTo>
                  <a:lnTo>
                    <a:pt x="3153169" y="531534"/>
                  </a:lnTo>
                  <a:lnTo>
                    <a:pt x="3151173" y="541421"/>
                  </a:lnTo>
                  <a:lnTo>
                    <a:pt x="3153169" y="551308"/>
                  </a:lnTo>
                  <a:lnTo>
                    <a:pt x="3158612" y="559381"/>
                  </a:lnTo>
                  <a:lnTo>
                    <a:pt x="3166686" y="564825"/>
                  </a:lnTo>
                  <a:lnTo>
                    <a:pt x="3176573" y="566821"/>
                  </a:lnTo>
                  <a:lnTo>
                    <a:pt x="3186510" y="564825"/>
                  </a:lnTo>
                  <a:lnTo>
                    <a:pt x="3194584" y="559381"/>
                  </a:lnTo>
                  <a:lnTo>
                    <a:pt x="3200028" y="551308"/>
                  </a:lnTo>
                  <a:lnTo>
                    <a:pt x="3202024" y="541421"/>
                  </a:lnTo>
                  <a:lnTo>
                    <a:pt x="3200028" y="531534"/>
                  </a:lnTo>
                  <a:lnTo>
                    <a:pt x="3194584" y="523460"/>
                  </a:lnTo>
                  <a:lnTo>
                    <a:pt x="3186510" y="518017"/>
                  </a:lnTo>
                  <a:lnTo>
                    <a:pt x="3176624" y="516021"/>
                  </a:lnTo>
                  <a:close/>
                </a:path>
                <a:path w="6859905" h="567054">
                  <a:moveTo>
                    <a:pt x="3278275" y="516021"/>
                  </a:moveTo>
                  <a:lnTo>
                    <a:pt x="3268337" y="518017"/>
                  </a:lnTo>
                  <a:lnTo>
                    <a:pt x="3260263" y="523460"/>
                  </a:lnTo>
                  <a:lnTo>
                    <a:pt x="3254820" y="531534"/>
                  </a:lnTo>
                  <a:lnTo>
                    <a:pt x="3252824" y="541421"/>
                  </a:lnTo>
                  <a:lnTo>
                    <a:pt x="3254820" y="551308"/>
                  </a:lnTo>
                  <a:lnTo>
                    <a:pt x="3260263" y="559381"/>
                  </a:lnTo>
                  <a:lnTo>
                    <a:pt x="3268337" y="564825"/>
                  </a:lnTo>
                  <a:lnTo>
                    <a:pt x="3278224" y="566821"/>
                  </a:lnTo>
                  <a:lnTo>
                    <a:pt x="3288161" y="564825"/>
                  </a:lnTo>
                  <a:lnTo>
                    <a:pt x="3296235" y="559381"/>
                  </a:lnTo>
                  <a:lnTo>
                    <a:pt x="3301678" y="551308"/>
                  </a:lnTo>
                  <a:lnTo>
                    <a:pt x="3303675" y="541421"/>
                  </a:lnTo>
                  <a:lnTo>
                    <a:pt x="3301678" y="531534"/>
                  </a:lnTo>
                  <a:lnTo>
                    <a:pt x="3296235" y="523460"/>
                  </a:lnTo>
                  <a:lnTo>
                    <a:pt x="3288161" y="518017"/>
                  </a:lnTo>
                  <a:lnTo>
                    <a:pt x="3278275" y="516021"/>
                  </a:lnTo>
                  <a:close/>
                </a:path>
                <a:path w="6859905" h="567054">
                  <a:moveTo>
                    <a:pt x="3379924" y="516021"/>
                  </a:moveTo>
                  <a:lnTo>
                    <a:pt x="3369988" y="518017"/>
                  </a:lnTo>
                  <a:lnTo>
                    <a:pt x="3361914" y="523460"/>
                  </a:lnTo>
                  <a:lnTo>
                    <a:pt x="3356471" y="531534"/>
                  </a:lnTo>
                  <a:lnTo>
                    <a:pt x="3354475" y="541421"/>
                  </a:lnTo>
                  <a:lnTo>
                    <a:pt x="3356471" y="551308"/>
                  </a:lnTo>
                  <a:lnTo>
                    <a:pt x="3361914" y="559381"/>
                  </a:lnTo>
                  <a:lnTo>
                    <a:pt x="3369988" y="564825"/>
                  </a:lnTo>
                  <a:lnTo>
                    <a:pt x="3379875" y="566821"/>
                  </a:lnTo>
                  <a:lnTo>
                    <a:pt x="3389811" y="564825"/>
                  </a:lnTo>
                  <a:lnTo>
                    <a:pt x="3397885" y="559381"/>
                  </a:lnTo>
                  <a:lnTo>
                    <a:pt x="3403328" y="551308"/>
                  </a:lnTo>
                  <a:lnTo>
                    <a:pt x="3405324" y="541421"/>
                  </a:lnTo>
                  <a:lnTo>
                    <a:pt x="3403328" y="531534"/>
                  </a:lnTo>
                  <a:lnTo>
                    <a:pt x="3397885" y="523460"/>
                  </a:lnTo>
                  <a:lnTo>
                    <a:pt x="3389811" y="518017"/>
                  </a:lnTo>
                  <a:lnTo>
                    <a:pt x="3379924" y="516021"/>
                  </a:lnTo>
                  <a:close/>
                </a:path>
                <a:path w="6859905" h="567054">
                  <a:moveTo>
                    <a:pt x="3442435" y="476881"/>
                  </a:moveTo>
                  <a:lnTo>
                    <a:pt x="3432548" y="478877"/>
                  </a:lnTo>
                  <a:lnTo>
                    <a:pt x="3424474" y="484320"/>
                  </a:lnTo>
                  <a:lnTo>
                    <a:pt x="3419031" y="492394"/>
                  </a:lnTo>
                  <a:lnTo>
                    <a:pt x="3417035" y="502281"/>
                  </a:lnTo>
                  <a:lnTo>
                    <a:pt x="3419031" y="512218"/>
                  </a:lnTo>
                  <a:lnTo>
                    <a:pt x="3424474" y="520292"/>
                  </a:lnTo>
                  <a:lnTo>
                    <a:pt x="3432548" y="525735"/>
                  </a:lnTo>
                  <a:lnTo>
                    <a:pt x="3442435" y="527731"/>
                  </a:lnTo>
                  <a:lnTo>
                    <a:pt x="3452322" y="525735"/>
                  </a:lnTo>
                  <a:lnTo>
                    <a:pt x="3460395" y="520292"/>
                  </a:lnTo>
                  <a:lnTo>
                    <a:pt x="3465839" y="512218"/>
                  </a:lnTo>
                  <a:lnTo>
                    <a:pt x="3467835" y="502331"/>
                  </a:lnTo>
                  <a:lnTo>
                    <a:pt x="3465839" y="492394"/>
                  </a:lnTo>
                  <a:lnTo>
                    <a:pt x="3460395" y="484320"/>
                  </a:lnTo>
                  <a:lnTo>
                    <a:pt x="3452322" y="478877"/>
                  </a:lnTo>
                  <a:lnTo>
                    <a:pt x="3442435" y="476881"/>
                  </a:lnTo>
                  <a:close/>
                </a:path>
                <a:path w="6859905" h="567054">
                  <a:moveTo>
                    <a:pt x="3442435" y="375230"/>
                  </a:moveTo>
                  <a:lnTo>
                    <a:pt x="3432548" y="377226"/>
                  </a:lnTo>
                  <a:lnTo>
                    <a:pt x="3424474" y="382669"/>
                  </a:lnTo>
                  <a:lnTo>
                    <a:pt x="3419031" y="390743"/>
                  </a:lnTo>
                  <a:lnTo>
                    <a:pt x="3417035" y="400630"/>
                  </a:lnTo>
                  <a:lnTo>
                    <a:pt x="3419031" y="410567"/>
                  </a:lnTo>
                  <a:lnTo>
                    <a:pt x="3424474" y="418641"/>
                  </a:lnTo>
                  <a:lnTo>
                    <a:pt x="3432548" y="424085"/>
                  </a:lnTo>
                  <a:lnTo>
                    <a:pt x="3442435" y="426081"/>
                  </a:lnTo>
                  <a:lnTo>
                    <a:pt x="3452322" y="424085"/>
                  </a:lnTo>
                  <a:lnTo>
                    <a:pt x="3460395" y="418641"/>
                  </a:lnTo>
                  <a:lnTo>
                    <a:pt x="3465839" y="410567"/>
                  </a:lnTo>
                  <a:lnTo>
                    <a:pt x="3467835" y="400681"/>
                  </a:lnTo>
                  <a:lnTo>
                    <a:pt x="3465839" y="390743"/>
                  </a:lnTo>
                  <a:lnTo>
                    <a:pt x="3460395" y="382669"/>
                  </a:lnTo>
                  <a:lnTo>
                    <a:pt x="3452322" y="377226"/>
                  </a:lnTo>
                  <a:lnTo>
                    <a:pt x="3442435" y="375230"/>
                  </a:lnTo>
                  <a:close/>
                </a:path>
                <a:path w="6859905" h="567054">
                  <a:moveTo>
                    <a:pt x="3442435" y="273579"/>
                  </a:moveTo>
                  <a:lnTo>
                    <a:pt x="3432548" y="275575"/>
                  </a:lnTo>
                  <a:lnTo>
                    <a:pt x="3424474" y="281018"/>
                  </a:lnTo>
                  <a:lnTo>
                    <a:pt x="3419031" y="289092"/>
                  </a:lnTo>
                  <a:lnTo>
                    <a:pt x="3417035" y="298979"/>
                  </a:lnTo>
                  <a:lnTo>
                    <a:pt x="3419031" y="308916"/>
                  </a:lnTo>
                  <a:lnTo>
                    <a:pt x="3424474" y="316989"/>
                  </a:lnTo>
                  <a:lnTo>
                    <a:pt x="3432548" y="322433"/>
                  </a:lnTo>
                  <a:lnTo>
                    <a:pt x="3442435" y="324429"/>
                  </a:lnTo>
                  <a:lnTo>
                    <a:pt x="3452322" y="322433"/>
                  </a:lnTo>
                  <a:lnTo>
                    <a:pt x="3460395" y="316989"/>
                  </a:lnTo>
                  <a:lnTo>
                    <a:pt x="3465839" y="308916"/>
                  </a:lnTo>
                  <a:lnTo>
                    <a:pt x="3467835" y="299030"/>
                  </a:lnTo>
                  <a:lnTo>
                    <a:pt x="3465839" y="289092"/>
                  </a:lnTo>
                  <a:lnTo>
                    <a:pt x="3460395" y="281018"/>
                  </a:lnTo>
                  <a:lnTo>
                    <a:pt x="3452322" y="275575"/>
                  </a:lnTo>
                  <a:lnTo>
                    <a:pt x="3442435" y="273579"/>
                  </a:lnTo>
                  <a:close/>
                </a:path>
                <a:path w="6859905" h="567054">
                  <a:moveTo>
                    <a:pt x="3442435" y="171928"/>
                  </a:moveTo>
                  <a:lnTo>
                    <a:pt x="3432548" y="173924"/>
                  </a:lnTo>
                  <a:lnTo>
                    <a:pt x="3424474" y="179368"/>
                  </a:lnTo>
                  <a:lnTo>
                    <a:pt x="3419031" y="187441"/>
                  </a:lnTo>
                  <a:lnTo>
                    <a:pt x="3417035" y="197328"/>
                  </a:lnTo>
                  <a:lnTo>
                    <a:pt x="3419031" y="207266"/>
                  </a:lnTo>
                  <a:lnTo>
                    <a:pt x="3424474" y="215339"/>
                  </a:lnTo>
                  <a:lnTo>
                    <a:pt x="3432548" y="220783"/>
                  </a:lnTo>
                  <a:lnTo>
                    <a:pt x="3442435" y="222779"/>
                  </a:lnTo>
                  <a:lnTo>
                    <a:pt x="3452322" y="220783"/>
                  </a:lnTo>
                  <a:lnTo>
                    <a:pt x="3460395" y="215339"/>
                  </a:lnTo>
                  <a:lnTo>
                    <a:pt x="3465839" y="207266"/>
                  </a:lnTo>
                  <a:lnTo>
                    <a:pt x="3467835" y="197379"/>
                  </a:lnTo>
                  <a:lnTo>
                    <a:pt x="3465839" y="187441"/>
                  </a:lnTo>
                  <a:lnTo>
                    <a:pt x="3460395" y="179368"/>
                  </a:lnTo>
                  <a:lnTo>
                    <a:pt x="3452322" y="173924"/>
                  </a:lnTo>
                  <a:lnTo>
                    <a:pt x="3442435" y="171928"/>
                  </a:lnTo>
                  <a:close/>
                </a:path>
                <a:path w="6859905" h="567054">
                  <a:moveTo>
                    <a:pt x="3442435" y="70277"/>
                  </a:moveTo>
                  <a:lnTo>
                    <a:pt x="3432548" y="72273"/>
                  </a:lnTo>
                  <a:lnTo>
                    <a:pt x="3424474" y="77717"/>
                  </a:lnTo>
                  <a:lnTo>
                    <a:pt x="3419031" y="85790"/>
                  </a:lnTo>
                  <a:lnTo>
                    <a:pt x="3417035" y="95676"/>
                  </a:lnTo>
                  <a:lnTo>
                    <a:pt x="3419031" y="105615"/>
                  </a:lnTo>
                  <a:lnTo>
                    <a:pt x="3424474" y="113688"/>
                  </a:lnTo>
                  <a:lnTo>
                    <a:pt x="3432548" y="119132"/>
                  </a:lnTo>
                  <a:lnTo>
                    <a:pt x="3442435" y="121128"/>
                  </a:lnTo>
                  <a:lnTo>
                    <a:pt x="3452322" y="119132"/>
                  </a:lnTo>
                  <a:lnTo>
                    <a:pt x="3460395" y="113688"/>
                  </a:lnTo>
                  <a:lnTo>
                    <a:pt x="3465839" y="105615"/>
                  </a:lnTo>
                  <a:lnTo>
                    <a:pt x="3467835" y="95728"/>
                  </a:lnTo>
                  <a:lnTo>
                    <a:pt x="3465839" y="85790"/>
                  </a:lnTo>
                  <a:lnTo>
                    <a:pt x="3460395" y="77717"/>
                  </a:lnTo>
                  <a:lnTo>
                    <a:pt x="3452322" y="72273"/>
                  </a:lnTo>
                  <a:lnTo>
                    <a:pt x="3442435" y="70277"/>
                  </a:lnTo>
                  <a:close/>
                </a:path>
                <a:path w="6859905" h="567054">
                  <a:moveTo>
                    <a:pt x="3524609" y="50800"/>
                  </a:moveTo>
                  <a:lnTo>
                    <a:pt x="3514671" y="52796"/>
                  </a:lnTo>
                  <a:lnTo>
                    <a:pt x="3506597" y="58239"/>
                  </a:lnTo>
                  <a:lnTo>
                    <a:pt x="3501154" y="66313"/>
                  </a:lnTo>
                  <a:lnTo>
                    <a:pt x="3499158" y="76200"/>
                  </a:lnTo>
                  <a:lnTo>
                    <a:pt x="3501154" y="86086"/>
                  </a:lnTo>
                  <a:lnTo>
                    <a:pt x="3506597" y="94160"/>
                  </a:lnTo>
                  <a:lnTo>
                    <a:pt x="3514671" y="99603"/>
                  </a:lnTo>
                  <a:lnTo>
                    <a:pt x="3524558" y="101600"/>
                  </a:lnTo>
                  <a:lnTo>
                    <a:pt x="3534495" y="99603"/>
                  </a:lnTo>
                  <a:lnTo>
                    <a:pt x="3542569" y="94160"/>
                  </a:lnTo>
                  <a:lnTo>
                    <a:pt x="3548013" y="86086"/>
                  </a:lnTo>
                  <a:lnTo>
                    <a:pt x="3550009" y="76200"/>
                  </a:lnTo>
                  <a:lnTo>
                    <a:pt x="3548013" y="66313"/>
                  </a:lnTo>
                  <a:lnTo>
                    <a:pt x="3542569" y="58239"/>
                  </a:lnTo>
                  <a:lnTo>
                    <a:pt x="3534495" y="52796"/>
                  </a:lnTo>
                  <a:lnTo>
                    <a:pt x="3524609" y="50800"/>
                  </a:lnTo>
                  <a:close/>
                </a:path>
                <a:path w="6859905" h="567054">
                  <a:moveTo>
                    <a:pt x="3626260" y="50800"/>
                  </a:moveTo>
                  <a:lnTo>
                    <a:pt x="3616322" y="52796"/>
                  </a:lnTo>
                  <a:lnTo>
                    <a:pt x="3608248" y="58239"/>
                  </a:lnTo>
                  <a:lnTo>
                    <a:pt x="3602805" y="66313"/>
                  </a:lnTo>
                  <a:lnTo>
                    <a:pt x="3600809" y="76200"/>
                  </a:lnTo>
                  <a:lnTo>
                    <a:pt x="3602805" y="86086"/>
                  </a:lnTo>
                  <a:lnTo>
                    <a:pt x="3608248" y="94160"/>
                  </a:lnTo>
                  <a:lnTo>
                    <a:pt x="3616322" y="99603"/>
                  </a:lnTo>
                  <a:lnTo>
                    <a:pt x="3626209" y="101600"/>
                  </a:lnTo>
                  <a:lnTo>
                    <a:pt x="3636146" y="99603"/>
                  </a:lnTo>
                  <a:lnTo>
                    <a:pt x="3644220" y="94160"/>
                  </a:lnTo>
                  <a:lnTo>
                    <a:pt x="3649664" y="86086"/>
                  </a:lnTo>
                  <a:lnTo>
                    <a:pt x="3651660" y="76200"/>
                  </a:lnTo>
                  <a:lnTo>
                    <a:pt x="3649664" y="66313"/>
                  </a:lnTo>
                  <a:lnTo>
                    <a:pt x="3644220" y="58239"/>
                  </a:lnTo>
                  <a:lnTo>
                    <a:pt x="3636146" y="52796"/>
                  </a:lnTo>
                  <a:lnTo>
                    <a:pt x="3626260" y="50800"/>
                  </a:lnTo>
                  <a:close/>
                </a:path>
                <a:path w="6859905" h="567054">
                  <a:moveTo>
                    <a:pt x="3727911" y="50800"/>
                  </a:moveTo>
                  <a:lnTo>
                    <a:pt x="3717973" y="52796"/>
                  </a:lnTo>
                  <a:lnTo>
                    <a:pt x="3709899" y="58239"/>
                  </a:lnTo>
                  <a:lnTo>
                    <a:pt x="3704456" y="66313"/>
                  </a:lnTo>
                  <a:lnTo>
                    <a:pt x="3702460" y="76200"/>
                  </a:lnTo>
                  <a:lnTo>
                    <a:pt x="3704456" y="86086"/>
                  </a:lnTo>
                  <a:lnTo>
                    <a:pt x="3709899" y="94160"/>
                  </a:lnTo>
                  <a:lnTo>
                    <a:pt x="3717973" y="99603"/>
                  </a:lnTo>
                  <a:lnTo>
                    <a:pt x="3727860" y="101600"/>
                  </a:lnTo>
                  <a:lnTo>
                    <a:pt x="3737797" y="99603"/>
                  </a:lnTo>
                  <a:lnTo>
                    <a:pt x="3745871" y="94160"/>
                  </a:lnTo>
                  <a:lnTo>
                    <a:pt x="3751314" y="86086"/>
                  </a:lnTo>
                  <a:lnTo>
                    <a:pt x="3753311" y="76200"/>
                  </a:lnTo>
                  <a:lnTo>
                    <a:pt x="3751314" y="66313"/>
                  </a:lnTo>
                  <a:lnTo>
                    <a:pt x="3745871" y="58239"/>
                  </a:lnTo>
                  <a:lnTo>
                    <a:pt x="3737797" y="52796"/>
                  </a:lnTo>
                  <a:lnTo>
                    <a:pt x="3727911" y="50800"/>
                  </a:lnTo>
                  <a:close/>
                </a:path>
                <a:path w="6859905" h="567054">
                  <a:moveTo>
                    <a:pt x="3829561" y="50800"/>
                  </a:moveTo>
                  <a:lnTo>
                    <a:pt x="3819624" y="52796"/>
                  </a:lnTo>
                  <a:lnTo>
                    <a:pt x="3811550" y="58239"/>
                  </a:lnTo>
                  <a:lnTo>
                    <a:pt x="3806107" y="66313"/>
                  </a:lnTo>
                  <a:lnTo>
                    <a:pt x="3804111" y="76200"/>
                  </a:lnTo>
                  <a:lnTo>
                    <a:pt x="3806107" y="86086"/>
                  </a:lnTo>
                  <a:lnTo>
                    <a:pt x="3811550" y="94160"/>
                  </a:lnTo>
                  <a:lnTo>
                    <a:pt x="3819624" y="99603"/>
                  </a:lnTo>
                  <a:lnTo>
                    <a:pt x="3829511" y="101600"/>
                  </a:lnTo>
                  <a:lnTo>
                    <a:pt x="3839448" y="99603"/>
                  </a:lnTo>
                  <a:lnTo>
                    <a:pt x="3847521" y="94160"/>
                  </a:lnTo>
                  <a:lnTo>
                    <a:pt x="3852965" y="86086"/>
                  </a:lnTo>
                  <a:lnTo>
                    <a:pt x="3854961" y="76200"/>
                  </a:lnTo>
                  <a:lnTo>
                    <a:pt x="3852965" y="66313"/>
                  </a:lnTo>
                  <a:lnTo>
                    <a:pt x="3847521" y="58239"/>
                  </a:lnTo>
                  <a:lnTo>
                    <a:pt x="3839448" y="52796"/>
                  </a:lnTo>
                  <a:lnTo>
                    <a:pt x="3829561" y="50800"/>
                  </a:lnTo>
                  <a:close/>
                </a:path>
                <a:path w="6859905" h="567054">
                  <a:moveTo>
                    <a:pt x="3931212" y="50800"/>
                  </a:moveTo>
                  <a:lnTo>
                    <a:pt x="3921274" y="52796"/>
                  </a:lnTo>
                  <a:lnTo>
                    <a:pt x="3913201" y="58239"/>
                  </a:lnTo>
                  <a:lnTo>
                    <a:pt x="3907757" y="66313"/>
                  </a:lnTo>
                  <a:lnTo>
                    <a:pt x="3905761" y="76200"/>
                  </a:lnTo>
                  <a:lnTo>
                    <a:pt x="3907757" y="86086"/>
                  </a:lnTo>
                  <a:lnTo>
                    <a:pt x="3913201" y="94160"/>
                  </a:lnTo>
                  <a:lnTo>
                    <a:pt x="3921274" y="99603"/>
                  </a:lnTo>
                  <a:lnTo>
                    <a:pt x="3931161" y="101600"/>
                  </a:lnTo>
                  <a:lnTo>
                    <a:pt x="3941099" y="99603"/>
                  </a:lnTo>
                  <a:lnTo>
                    <a:pt x="3949172" y="94160"/>
                  </a:lnTo>
                  <a:lnTo>
                    <a:pt x="3954616" y="86086"/>
                  </a:lnTo>
                  <a:lnTo>
                    <a:pt x="3956612" y="76200"/>
                  </a:lnTo>
                  <a:lnTo>
                    <a:pt x="3954616" y="66313"/>
                  </a:lnTo>
                  <a:lnTo>
                    <a:pt x="3949172" y="58239"/>
                  </a:lnTo>
                  <a:lnTo>
                    <a:pt x="3941099" y="52796"/>
                  </a:lnTo>
                  <a:lnTo>
                    <a:pt x="3931212" y="50800"/>
                  </a:lnTo>
                  <a:close/>
                </a:path>
                <a:path w="6859905" h="567054">
                  <a:moveTo>
                    <a:pt x="4032863" y="50800"/>
                  </a:moveTo>
                  <a:lnTo>
                    <a:pt x="4022925" y="52796"/>
                  </a:lnTo>
                  <a:lnTo>
                    <a:pt x="4014851" y="58239"/>
                  </a:lnTo>
                  <a:lnTo>
                    <a:pt x="4009408" y="66313"/>
                  </a:lnTo>
                  <a:lnTo>
                    <a:pt x="4007412" y="76200"/>
                  </a:lnTo>
                  <a:lnTo>
                    <a:pt x="4009408" y="86086"/>
                  </a:lnTo>
                  <a:lnTo>
                    <a:pt x="4014851" y="94160"/>
                  </a:lnTo>
                  <a:lnTo>
                    <a:pt x="4022925" y="99603"/>
                  </a:lnTo>
                  <a:lnTo>
                    <a:pt x="4032812" y="101600"/>
                  </a:lnTo>
                  <a:lnTo>
                    <a:pt x="4042749" y="99603"/>
                  </a:lnTo>
                  <a:lnTo>
                    <a:pt x="4050823" y="94160"/>
                  </a:lnTo>
                  <a:lnTo>
                    <a:pt x="4056267" y="86086"/>
                  </a:lnTo>
                  <a:lnTo>
                    <a:pt x="4058263" y="76200"/>
                  </a:lnTo>
                  <a:lnTo>
                    <a:pt x="4056267" y="66313"/>
                  </a:lnTo>
                  <a:lnTo>
                    <a:pt x="4050823" y="58239"/>
                  </a:lnTo>
                  <a:lnTo>
                    <a:pt x="4042749" y="52796"/>
                  </a:lnTo>
                  <a:lnTo>
                    <a:pt x="4032863" y="50800"/>
                  </a:lnTo>
                  <a:close/>
                </a:path>
                <a:path w="6859905" h="567054">
                  <a:moveTo>
                    <a:pt x="4134512" y="50800"/>
                  </a:moveTo>
                  <a:lnTo>
                    <a:pt x="4124575" y="52796"/>
                  </a:lnTo>
                  <a:lnTo>
                    <a:pt x="4116501" y="58239"/>
                  </a:lnTo>
                  <a:lnTo>
                    <a:pt x="4111058" y="66313"/>
                  </a:lnTo>
                  <a:lnTo>
                    <a:pt x="4109062" y="76200"/>
                  </a:lnTo>
                  <a:lnTo>
                    <a:pt x="4111058" y="86086"/>
                  </a:lnTo>
                  <a:lnTo>
                    <a:pt x="4116501" y="94160"/>
                  </a:lnTo>
                  <a:lnTo>
                    <a:pt x="4124575" y="99603"/>
                  </a:lnTo>
                  <a:lnTo>
                    <a:pt x="4134462" y="101600"/>
                  </a:lnTo>
                  <a:lnTo>
                    <a:pt x="4144399" y="99603"/>
                  </a:lnTo>
                  <a:lnTo>
                    <a:pt x="4152473" y="94160"/>
                  </a:lnTo>
                  <a:lnTo>
                    <a:pt x="4157916" y="86086"/>
                  </a:lnTo>
                  <a:lnTo>
                    <a:pt x="4159912" y="76200"/>
                  </a:lnTo>
                  <a:lnTo>
                    <a:pt x="4157916" y="66313"/>
                  </a:lnTo>
                  <a:lnTo>
                    <a:pt x="4152473" y="58239"/>
                  </a:lnTo>
                  <a:lnTo>
                    <a:pt x="4144399" y="52796"/>
                  </a:lnTo>
                  <a:lnTo>
                    <a:pt x="4134512" y="50800"/>
                  </a:lnTo>
                  <a:close/>
                </a:path>
                <a:path w="6859905" h="567054">
                  <a:moveTo>
                    <a:pt x="4236165" y="50800"/>
                  </a:moveTo>
                  <a:lnTo>
                    <a:pt x="4226227" y="52796"/>
                  </a:lnTo>
                  <a:lnTo>
                    <a:pt x="4218153" y="58239"/>
                  </a:lnTo>
                  <a:lnTo>
                    <a:pt x="4212710" y="66313"/>
                  </a:lnTo>
                  <a:lnTo>
                    <a:pt x="4210714" y="76200"/>
                  </a:lnTo>
                  <a:lnTo>
                    <a:pt x="4212710" y="86086"/>
                  </a:lnTo>
                  <a:lnTo>
                    <a:pt x="4218153" y="94160"/>
                  </a:lnTo>
                  <a:lnTo>
                    <a:pt x="4226227" y="99603"/>
                  </a:lnTo>
                  <a:lnTo>
                    <a:pt x="4236114" y="101600"/>
                  </a:lnTo>
                  <a:lnTo>
                    <a:pt x="4246051" y="99603"/>
                  </a:lnTo>
                  <a:lnTo>
                    <a:pt x="4254125" y="94160"/>
                  </a:lnTo>
                  <a:lnTo>
                    <a:pt x="4259568" y="86086"/>
                  </a:lnTo>
                  <a:lnTo>
                    <a:pt x="4261565" y="76200"/>
                  </a:lnTo>
                  <a:lnTo>
                    <a:pt x="4259568" y="66313"/>
                  </a:lnTo>
                  <a:lnTo>
                    <a:pt x="4254125" y="58239"/>
                  </a:lnTo>
                  <a:lnTo>
                    <a:pt x="4246051" y="52796"/>
                  </a:lnTo>
                  <a:lnTo>
                    <a:pt x="4236165" y="50800"/>
                  </a:lnTo>
                  <a:close/>
                </a:path>
                <a:path w="6859905" h="567054">
                  <a:moveTo>
                    <a:pt x="4337815" y="50800"/>
                  </a:moveTo>
                  <a:lnTo>
                    <a:pt x="4327878" y="52796"/>
                  </a:lnTo>
                  <a:lnTo>
                    <a:pt x="4319804" y="58239"/>
                  </a:lnTo>
                  <a:lnTo>
                    <a:pt x="4314361" y="66313"/>
                  </a:lnTo>
                  <a:lnTo>
                    <a:pt x="4312365" y="76200"/>
                  </a:lnTo>
                  <a:lnTo>
                    <a:pt x="4314361" y="86086"/>
                  </a:lnTo>
                  <a:lnTo>
                    <a:pt x="4319804" y="94160"/>
                  </a:lnTo>
                  <a:lnTo>
                    <a:pt x="4327878" y="99603"/>
                  </a:lnTo>
                  <a:lnTo>
                    <a:pt x="4337765" y="101600"/>
                  </a:lnTo>
                  <a:lnTo>
                    <a:pt x="4347702" y="99603"/>
                  </a:lnTo>
                  <a:lnTo>
                    <a:pt x="4355776" y="94160"/>
                  </a:lnTo>
                  <a:lnTo>
                    <a:pt x="4361219" y="86086"/>
                  </a:lnTo>
                  <a:lnTo>
                    <a:pt x="4363215" y="76200"/>
                  </a:lnTo>
                  <a:lnTo>
                    <a:pt x="4361219" y="66313"/>
                  </a:lnTo>
                  <a:lnTo>
                    <a:pt x="4355776" y="58239"/>
                  </a:lnTo>
                  <a:lnTo>
                    <a:pt x="4347702" y="52796"/>
                  </a:lnTo>
                  <a:lnTo>
                    <a:pt x="4337815" y="50800"/>
                  </a:lnTo>
                  <a:close/>
                </a:path>
                <a:path w="6859905" h="567054">
                  <a:moveTo>
                    <a:pt x="4439466" y="50800"/>
                  </a:moveTo>
                  <a:lnTo>
                    <a:pt x="4429528" y="52796"/>
                  </a:lnTo>
                  <a:lnTo>
                    <a:pt x="4421455" y="58239"/>
                  </a:lnTo>
                  <a:lnTo>
                    <a:pt x="4416011" y="66313"/>
                  </a:lnTo>
                  <a:lnTo>
                    <a:pt x="4414015" y="76200"/>
                  </a:lnTo>
                  <a:lnTo>
                    <a:pt x="4416011" y="86086"/>
                  </a:lnTo>
                  <a:lnTo>
                    <a:pt x="4421455" y="94160"/>
                  </a:lnTo>
                  <a:lnTo>
                    <a:pt x="4429528" y="99603"/>
                  </a:lnTo>
                  <a:lnTo>
                    <a:pt x="4439415" y="101600"/>
                  </a:lnTo>
                  <a:lnTo>
                    <a:pt x="4449353" y="99603"/>
                  </a:lnTo>
                  <a:lnTo>
                    <a:pt x="4457427" y="94160"/>
                  </a:lnTo>
                  <a:lnTo>
                    <a:pt x="4462870" y="86086"/>
                  </a:lnTo>
                  <a:lnTo>
                    <a:pt x="4464866" y="76200"/>
                  </a:lnTo>
                  <a:lnTo>
                    <a:pt x="4462870" y="66313"/>
                  </a:lnTo>
                  <a:lnTo>
                    <a:pt x="4457427" y="58239"/>
                  </a:lnTo>
                  <a:lnTo>
                    <a:pt x="4449353" y="52796"/>
                  </a:lnTo>
                  <a:lnTo>
                    <a:pt x="4439466" y="50800"/>
                  </a:lnTo>
                  <a:close/>
                </a:path>
                <a:path w="6859905" h="567054">
                  <a:moveTo>
                    <a:pt x="4541117" y="50800"/>
                  </a:moveTo>
                  <a:lnTo>
                    <a:pt x="4531179" y="52796"/>
                  </a:lnTo>
                  <a:lnTo>
                    <a:pt x="4523105" y="58239"/>
                  </a:lnTo>
                  <a:lnTo>
                    <a:pt x="4517662" y="66313"/>
                  </a:lnTo>
                  <a:lnTo>
                    <a:pt x="4515666" y="76200"/>
                  </a:lnTo>
                  <a:lnTo>
                    <a:pt x="4517662" y="86086"/>
                  </a:lnTo>
                  <a:lnTo>
                    <a:pt x="4523105" y="94160"/>
                  </a:lnTo>
                  <a:lnTo>
                    <a:pt x="4531179" y="99603"/>
                  </a:lnTo>
                  <a:lnTo>
                    <a:pt x="4541066" y="101600"/>
                  </a:lnTo>
                  <a:lnTo>
                    <a:pt x="4551004" y="99603"/>
                  </a:lnTo>
                  <a:lnTo>
                    <a:pt x="4559078" y="94160"/>
                  </a:lnTo>
                  <a:lnTo>
                    <a:pt x="4564521" y="86086"/>
                  </a:lnTo>
                  <a:lnTo>
                    <a:pt x="4566517" y="76200"/>
                  </a:lnTo>
                  <a:lnTo>
                    <a:pt x="4564521" y="66313"/>
                  </a:lnTo>
                  <a:lnTo>
                    <a:pt x="4559078" y="58239"/>
                  </a:lnTo>
                  <a:lnTo>
                    <a:pt x="4551004" y="52796"/>
                  </a:lnTo>
                  <a:lnTo>
                    <a:pt x="4541117" y="50800"/>
                  </a:lnTo>
                  <a:close/>
                </a:path>
                <a:path w="6859905" h="567054">
                  <a:moveTo>
                    <a:pt x="4642768" y="50800"/>
                  </a:moveTo>
                  <a:lnTo>
                    <a:pt x="4632830" y="52796"/>
                  </a:lnTo>
                  <a:lnTo>
                    <a:pt x="4624757" y="58239"/>
                  </a:lnTo>
                  <a:lnTo>
                    <a:pt x="4619313" y="66313"/>
                  </a:lnTo>
                  <a:lnTo>
                    <a:pt x="4617317" y="76200"/>
                  </a:lnTo>
                  <a:lnTo>
                    <a:pt x="4619313" y="86086"/>
                  </a:lnTo>
                  <a:lnTo>
                    <a:pt x="4624757" y="94160"/>
                  </a:lnTo>
                  <a:lnTo>
                    <a:pt x="4632830" y="99603"/>
                  </a:lnTo>
                  <a:lnTo>
                    <a:pt x="4642717" y="101600"/>
                  </a:lnTo>
                  <a:lnTo>
                    <a:pt x="4652655" y="99603"/>
                  </a:lnTo>
                  <a:lnTo>
                    <a:pt x="4660728" y="94160"/>
                  </a:lnTo>
                  <a:lnTo>
                    <a:pt x="4666172" y="86086"/>
                  </a:lnTo>
                  <a:lnTo>
                    <a:pt x="4668168" y="76200"/>
                  </a:lnTo>
                  <a:lnTo>
                    <a:pt x="4666172" y="66313"/>
                  </a:lnTo>
                  <a:lnTo>
                    <a:pt x="4660728" y="58239"/>
                  </a:lnTo>
                  <a:lnTo>
                    <a:pt x="4652655" y="52796"/>
                  </a:lnTo>
                  <a:lnTo>
                    <a:pt x="4642768" y="50800"/>
                  </a:lnTo>
                  <a:close/>
                </a:path>
                <a:path w="6859905" h="567054">
                  <a:moveTo>
                    <a:pt x="4744420" y="50800"/>
                  </a:moveTo>
                  <a:lnTo>
                    <a:pt x="4734481" y="52796"/>
                  </a:lnTo>
                  <a:lnTo>
                    <a:pt x="4726408" y="58239"/>
                  </a:lnTo>
                  <a:lnTo>
                    <a:pt x="4720964" y="66313"/>
                  </a:lnTo>
                  <a:lnTo>
                    <a:pt x="4718968" y="76200"/>
                  </a:lnTo>
                  <a:lnTo>
                    <a:pt x="4720964" y="86086"/>
                  </a:lnTo>
                  <a:lnTo>
                    <a:pt x="4726408" y="94160"/>
                  </a:lnTo>
                  <a:lnTo>
                    <a:pt x="4734481" y="99603"/>
                  </a:lnTo>
                  <a:lnTo>
                    <a:pt x="4744368" y="101600"/>
                  </a:lnTo>
                  <a:lnTo>
                    <a:pt x="4754306" y="99603"/>
                  </a:lnTo>
                  <a:lnTo>
                    <a:pt x="4762380" y="94160"/>
                  </a:lnTo>
                  <a:lnTo>
                    <a:pt x="4767824" y="86086"/>
                  </a:lnTo>
                  <a:lnTo>
                    <a:pt x="4769820" y="76200"/>
                  </a:lnTo>
                  <a:lnTo>
                    <a:pt x="4767824" y="66313"/>
                  </a:lnTo>
                  <a:lnTo>
                    <a:pt x="4762380" y="58239"/>
                  </a:lnTo>
                  <a:lnTo>
                    <a:pt x="4754306" y="52796"/>
                  </a:lnTo>
                  <a:lnTo>
                    <a:pt x="4744420" y="50800"/>
                  </a:lnTo>
                  <a:close/>
                </a:path>
                <a:path w="6859905" h="567054">
                  <a:moveTo>
                    <a:pt x="4846071" y="50800"/>
                  </a:moveTo>
                  <a:lnTo>
                    <a:pt x="4836133" y="52796"/>
                  </a:lnTo>
                  <a:lnTo>
                    <a:pt x="4828059" y="58239"/>
                  </a:lnTo>
                  <a:lnTo>
                    <a:pt x="4822616" y="66313"/>
                  </a:lnTo>
                  <a:lnTo>
                    <a:pt x="4820620" y="76200"/>
                  </a:lnTo>
                  <a:lnTo>
                    <a:pt x="4822616" y="86086"/>
                  </a:lnTo>
                  <a:lnTo>
                    <a:pt x="4828059" y="94160"/>
                  </a:lnTo>
                  <a:lnTo>
                    <a:pt x="4836133" y="99603"/>
                  </a:lnTo>
                  <a:lnTo>
                    <a:pt x="4846020" y="101600"/>
                  </a:lnTo>
                  <a:lnTo>
                    <a:pt x="4855957" y="99603"/>
                  </a:lnTo>
                  <a:lnTo>
                    <a:pt x="4864031" y="94160"/>
                  </a:lnTo>
                  <a:lnTo>
                    <a:pt x="4869474" y="86086"/>
                  </a:lnTo>
                  <a:lnTo>
                    <a:pt x="4871471" y="76200"/>
                  </a:lnTo>
                  <a:lnTo>
                    <a:pt x="4869474" y="66313"/>
                  </a:lnTo>
                  <a:lnTo>
                    <a:pt x="4864031" y="58239"/>
                  </a:lnTo>
                  <a:lnTo>
                    <a:pt x="4855957" y="52796"/>
                  </a:lnTo>
                  <a:lnTo>
                    <a:pt x="4846071" y="50800"/>
                  </a:lnTo>
                  <a:close/>
                </a:path>
                <a:path w="6859905" h="567054">
                  <a:moveTo>
                    <a:pt x="4947721" y="50800"/>
                  </a:moveTo>
                  <a:lnTo>
                    <a:pt x="4937784" y="52796"/>
                  </a:lnTo>
                  <a:lnTo>
                    <a:pt x="4929710" y="58239"/>
                  </a:lnTo>
                  <a:lnTo>
                    <a:pt x="4924267" y="66313"/>
                  </a:lnTo>
                  <a:lnTo>
                    <a:pt x="4922271" y="76200"/>
                  </a:lnTo>
                  <a:lnTo>
                    <a:pt x="4924267" y="86086"/>
                  </a:lnTo>
                  <a:lnTo>
                    <a:pt x="4929710" y="94160"/>
                  </a:lnTo>
                  <a:lnTo>
                    <a:pt x="4937784" y="99603"/>
                  </a:lnTo>
                  <a:lnTo>
                    <a:pt x="4947671" y="101600"/>
                  </a:lnTo>
                  <a:lnTo>
                    <a:pt x="4957608" y="99603"/>
                  </a:lnTo>
                  <a:lnTo>
                    <a:pt x="4965682" y="94160"/>
                  </a:lnTo>
                  <a:lnTo>
                    <a:pt x="4971125" y="86086"/>
                  </a:lnTo>
                  <a:lnTo>
                    <a:pt x="4973121" y="76200"/>
                  </a:lnTo>
                  <a:lnTo>
                    <a:pt x="4971125" y="66313"/>
                  </a:lnTo>
                  <a:lnTo>
                    <a:pt x="4965682" y="58239"/>
                  </a:lnTo>
                  <a:lnTo>
                    <a:pt x="4957608" y="52796"/>
                  </a:lnTo>
                  <a:lnTo>
                    <a:pt x="4947721" y="50800"/>
                  </a:lnTo>
                  <a:close/>
                </a:path>
                <a:path w="6859905" h="567054">
                  <a:moveTo>
                    <a:pt x="5049372" y="50800"/>
                  </a:moveTo>
                  <a:lnTo>
                    <a:pt x="5039434" y="52796"/>
                  </a:lnTo>
                  <a:lnTo>
                    <a:pt x="5031361" y="58239"/>
                  </a:lnTo>
                  <a:lnTo>
                    <a:pt x="5025917" y="66313"/>
                  </a:lnTo>
                  <a:lnTo>
                    <a:pt x="5023921" y="76200"/>
                  </a:lnTo>
                  <a:lnTo>
                    <a:pt x="5025917" y="86086"/>
                  </a:lnTo>
                  <a:lnTo>
                    <a:pt x="5031361" y="94160"/>
                  </a:lnTo>
                  <a:lnTo>
                    <a:pt x="5039434" y="99603"/>
                  </a:lnTo>
                  <a:lnTo>
                    <a:pt x="5049321" y="101600"/>
                  </a:lnTo>
                  <a:lnTo>
                    <a:pt x="5059259" y="99603"/>
                  </a:lnTo>
                  <a:lnTo>
                    <a:pt x="5067333" y="94160"/>
                  </a:lnTo>
                  <a:lnTo>
                    <a:pt x="5072776" y="86086"/>
                  </a:lnTo>
                  <a:lnTo>
                    <a:pt x="5074772" y="76200"/>
                  </a:lnTo>
                  <a:lnTo>
                    <a:pt x="5072776" y="66313"/>
                  </a:lnTo>
                  <a:lnTo>
                    <a:pt x="5067333" y="58239"/>
                  </a:lnTo>
                  <a:lnTo>
                    <a:pt x="5059259" y="52796"/>
                  </a:lnTo>
                  <a:lnTo>
                    <a:pt x="5049372" y="50800"/>
                  </a:lnTo>
                  <a:close/>
                </a:path>
                <a:path w="6859905" h="567054">
                  <a:moveTo>
                    <a:pt x="5151023" y="50800"/>
                  </a:moveTo>
                  <a:lnTo>
                    <a:pt x="5141085" y="52796"/>
                  </a:lnTo>
                  <a:lnTo>
                    <a:pt x="5133012" y="58239"/>
                  </a:lnTo>
                  <a:lnTo>
                    <a:pt x="5127568" y="66313"/>
                  </a:lnTo>
                  <a:lnTo>
                    <a:pt x="5125572" y="76200"/>
                  </a:lnTo>
                  <a:lnTo>
                    <a:pt x="5127568" y="86086"/>
                  </a:lnTo>
                  <a:lnTo>
                    <a:pt x="5133012" y="94160"/>
                  </a:lnTo>
                  <a:lnTo>
                    <a:pt x="5141085" y="99603"/>
                  </a:lnTo>
                  <a:lnTo>
                    <a:pt x="5150972" y="101600"/>
                  </a:lnTo>
                  <a:lnTo>
                    <a:pt x="5160910" y="99603"/>
                  </a:lnTo>
                  <a:lnTo>
                    <a:pt x="5168984" y="94160"/>
                  </a:lnTo>
                  <a:lnTo>
                    <a:pt x="5174427" y="86086"/>
                  </a:lnTo>
                  <a:lnTo>
                    <a:pt x="5176423" y="76200"/>
                  </a:lnTo>
                  <a:lnTo>
                    <a:pt x="5174427" y="66313"/>
                  </a:lnTo>
                  <a:lnTo>
                    <a:pt x="5168984" y="58239"/>
                  </a:lnTo>
                  <a:lnTo>
                    <a:pt x="5160910" y="52796"/>
                  </a:lnTo>
                  <a:lnTo>
                    <a:pt x="5151023" y="50800"/>
                  </a:lnTo>
                  <a:close/>
                </a:path>
                <a:path w="6859905" h="567054">
                  <a:moveTo>
                    <a:pt x="5252674" y="50800"/>
                  </a:moveTo>
                  <a:lnTo>
                    <a:pt x="5242737" y="52796"/>
                  </a:lnTo>
                  <a:lnTo>
                    <a:pt x="5234663" y="58239"/>
                  </a:lnTo>
                  <a:lnTo>
                    <a:pt x="5229219" y="66313"/>
                  </a:lnTo>
                  <a:lnTo>
                    <a:pt x="5227223" y="76200"/>
                  </a:lnTo>
                  <a:lnTo>
                    <a:pt x="5229219" y="86086"/>
                  </a:lnTo>
                  <a:lnTo>
                    <a:pt x="5234663" y="94160"/>
                  </a:lnTo>
                  <a:lnTo>
                    <a:pt x="5242737" y="99603"/>
                  </a:lnTo>
                  <a:lnTo>
                    <a:pt x="5252623" y="101600"/>
                  </a:lnTo>
                  <a:lnTo>
                    <a:pt x="5262561" y="99603"/>
                  </a:lnTo>
                  <a:lnTo>
                    <a:pt x="5270634" y="94160"/>
                  </a:lnTo>
                  <a:lnTo>
                    <a:pt x="5276078" y="86086"/>
                  </a:lnTo>
                  <a:lnTo>
                    <a:pt x="5278074" y="76200"/>
                  </a:lnTo>
                  <a:lnTo>
                    <a:pt x="5276078" y="66313"/>
                  </a:lnTo>
                  <a:lnTo>
                    <a:pt x="5270634" y="58239"/>
                  </a:lnTo>
                  <a:lnTo>
                    <a:pt x="5262561" y="52796"/>
                  </a:lnTo>
                  <a:lnTo>
                    <a:pt x="5252674" y="50800"/>
                  </a:lnTo>
                  <a:close/>
                </a:path>
                <a:path w="6859905" h="567054">
                  <a:moveTo>
                    <a:pt x="5354326" y="50800"/>
                  </a:moveTo>
                  <a:lnTo>
                    <a:pt x="5344387" y="52796"/>
                  </a:lnTo>
                  <a:lnTo>
                    <a:pt x="5336314" y="58239"/>
                  </a:lnTo>
                  <a:lnTo>
                    <a:pt x="5330870" y="66313"/>
                  </a:lnTo>
                  <a:lnTo>
                    <a:pt x="5328874" y="76200"/>
                  </a:lnTo>
                  <a:lnTo>
                    <a:pt x="5330870" y="86086"/>
                  </a:lnTo>
                  <a:lnTo>
                    <a:pt x="5336314" y="94160"/>
                  </a:lnTo>
                  <a:lnTo>
                    <a:pt x="5344387" y="99603"/>
                  </a:lnTo>
                  <a:lnTo>
                    <a:pt x="5354274" y="101600"/>
                  </a:lnTo>
                  <a:lnTo>
                    <a:pt x="5364212" y="99603"/>
                  </a:lnTo>
                  <a:lnTo>
                    <a:pt x="5372286" y="94160"/>
                  </a:lnTo>
                  <a:lnTo>
                    <a:pt x="5377730" y="86086"/>
                  </a:lnTo>
                  <a:lnTo>
                    <a:pt x="5379726" y="76200"/>
                  </a:lnTo>
                  <a:lnTo>
                    <a:pt x="5377730" y="66313"/>
                  </a:lnTo>
                  <a:lnTo>
                    <a:pt x="5372286" y="58239"/>
                  </a:lnTo>
                  <a:lnTo>
                    <a:pt x="5364212" y="52796"/>
                  </a:lnTo>
                  <a:lnTo>
                    <a:pt x="5354326" y="50800"/>
                  </a:lnTo>
                  <a:close/>
                </a:path>
                <a:path w="6859905" h="567054">
                  <a:moveTo>
                    <a:pt x="5455977" y="50800"/>
                  </a:moveTo>
                  <a:lnTo>
                    <a:pt x="5446039" y="52796"/>
                  </a:lnTo>
                  <a:lnTo>
                    <a:pt x="5437965" y="58239"/>
                  </a:lnTo>
                  <a:lnTo>
                    <a:pt x="5432522" y="66313"/>
                  </a:lnTo>
                  <a:lnTo>
                    <a:pt x="5430526" y="76200"/>
                  </a:lnTo>
                  <a:lnTo>
                    <a:pt x="5432522" y="86086"/>
                  </a:lnTo>
                  <a:lnTo>
                    <a:pt x="5437965" y="94160"/>
                  </a:lnTo>
                  <a:lnTo>
                    <a:pt x="5446039" y="99603"/>
                  </a:lnTo>
                  <a:lnTo>
                    <a:pt x="5455926" y="101600"/>
                  </a:lnTo>
                  <a:lnTo>
                    <a:pt x="5465863" y="99603"/>
                  </a:lnTo>
                  <a:lnTo>
                    <a:pt x="5473937" y="94160"/>
                  </a:lnTo>
                  <a:lnTo>
                    <a:pt x="5479380" y="86086"/>
                  </a:lnTo>
                  <a:lnTo>
                    <a:pt x="5481377" y="76200"/>
                  </a:lnTo>
                  <a:lnTo>
                    <a:pt x="5479380" y="66313"/>
                  </a:lnTo>
                  <a:lnTo>
                    <a:pt x="5473937" y="58239"/>
                  </a:lnTo>
                  <a:lnTo>
                    <a:pt x="5465863" y="52796"/>
                  </a:lnTo>
                  <a:lnTo>
                    <a:pt x="5455977" y="50800"/>
                  </a:lnTo>
                  <a:close/>
                </a:path>
                <a:path w="6859905" h="567054">
                  <a:moveTo>
                    <a:pt x="5557626" y="50800"/>
                  </a:moveTo>
                  <a:lnTo>
                    <a:pt x="5547689" y="52796"/>
                  </a:lnTo>
                  <a:lnTo>
                    <a:pt x="5539615" y="58239"/>
                  </a:lnTo>
                  <a:lnTo>
                    <a:pt x="5534172" y="66313"/>
                  </a:lnTo>
                  <a:lnTo>
                    <a:pt x="5532175" y="76200"/>
                  </a:lnTo>
                  <a:lnTo>
                    <a:pt x="5534172" y="86086"/>
                  </a:lnTo>
                  <a:lnTo>
                    <a:pt x="5539615" y="94160"/>
                  </a:lnTo>
                  <a:lnTo>
                    <a:pt x="5547689" y="99603"/>
                  </a:lnTo>
                  <a:lnTo>
                    <a:pt x="5557575" y="101600"/>
                  </a:lnTo>
                  <a:lnTo>
                    <a:pt x="5567513" y="99603"/>
                  </a:lnTo>
                  <a:lnTo>
                    <a:pt x="5575587" y="94160"/>
                  </a:lnTo>
                  <a:lnTo>
                    <a:pt x="5581030" y="86086"/>
                  </a:lnTo>
                  <a:lnTo>
                    <a:pt x="5583026" y="76200"/>
                  </a:lnTo>
                  <a:lnTo>
                    <a:pt x="5581030" y="66313"/>
                  </a:lnTo>
                  <a:lnTo>
                    <a:pt x="5575587" y="58239"/>
                  </a:lnTo>
                  <a:lnTo>
                    <a:pt x="5567513" y="52796"/>
                  </a:lnTo>
                  <a:lnTo>
                    <a:pt x="5557626" y="50800"/>
                  </a:lnTo>
                  <a:close/>
                </a:path>
                <a:path w="6859905" h="567054">
                  <a:moveTo>
                    <a:pt x="5659277" y="50800"/>
                  </a:moveTo>
                  <a:lnTo>
                    <a:pt x="5649339" y="52796"/>
                  </a:lnTo>
                  <a:lnTo>
                    <a:pt x="5641266" y="58239"/>
                  </a:lnTo>
                  <a:lnTo>
                    <a:pt x="5635822" y="66313"/>
                  </a:lnTo>
                  <a:lnTo>
                    <a:pt x="5633826" y="76200"/>
                  </a:lnTo>
                  <a:lnTo>
                    <a:pt x="5635822" y="86086"/>
                  </a:lnTo>
                  <a:lnTo>
                    <a:pt x="5641266" y="94160"/>
                  </a:lnTo>
                  <a:lnTo>
                    <a:pt x="5649339" y="99603"/>
                  </a:lnTo>
                  <a:lnTo>
                    <a:pt x="5659226" y="101600"/>
                  </a:lnTo>
                  <a:lnTo>
                    <a:pt x="5669164" y="99603"/>
                  </a:lnTo>
                  <a:lnTo>
                    <a:pt x="5677238" y="94160"/>
                  </a:lnTo>
                  <a:lnTo>
                    <a:pt x="5682681" y="86086"/>
                  </a:lnTo>
                  <a:lnTo>
                    <a:pt x="5684677" y="76200"/>
                  </a:lnTo>
                  <a:lnTo>
                    <a:pt x="5682681" y="66313"/>
                  </a:lnTo>
                  <a:lnTo>
                    <a:pt x="5677238" y="58239"/>
                  </a:lnTo>
                  <a:lnTo>
                    <a:pt x="5669164" y="52796"/>
                  </a:lnTo>
                  <a:lnTo>
                    <a:pt x="5659277" y="50800"/>
                  </a:lnTo>
                  <a:close/>
                </a:path>
                <a:path w="6859905" h="567054">
                  <a:moveTo>
                    <a:pt x="5760928" y="50800"/>
                  </a:moveTo>
                  <a:lnTo>
                    <a:pt x="5750990" y="52796"/>
                  </a:lnTo>
                  <a:lnTo>
                    <a:pt x="5742916" y="58239"/>
                  </a:lnTo>
                  <a:lnTo>
                    <a:pt x="5737473" y="66313"/>
                  </a:lnTo>
                  <a:lnTo>
                    <a:pt x="5735477" y="76200"/>
                  </a:lnTo>
                  <a:lnTo>
                    <a:pt x="5737473" y="86086"/>
                  </a:lnTo>
                  <a:lnTo>
                    <a:pt x="5742916" y="94160"/>
                  </a:lnTo>
                  <a:lnTo>
                    <a:pt x="5750990" y="99603"/>
                  </a:lnTo>
                  <a:lnTo>
                    <a:pt x="5760877" y="101600"/>
                  </a:lnTo>
                  <a:lnTo>
                    <a:pt x="5770815" y="99603"/>
                  </a:lnTo>
                  <a:lnTo>
                    <a:pt x="5778888" y="94160"/>
                  </a:lnTo>
                  <a:lnTo>
                    <a:pt x="5784332" y="86086"/>
                  </a:lnTo>
                  <a:lnTo>
                    <a:pt x="5786328" y="76200"/>
                  </a:lnTo>
                  <a:lnTo>
                    <a:pt x="5784332" y="66313"/>
                  </a:lnTo>
                  <a:lnTo>
                    <a:pt x="5778888" y="58239"/>
                  </a:lnTo>
                  <a:lnTo>
                    <a:pt x="5770815" y="52796"/>
                  </a:lnTo>
                  <a:lnTo>
                    <a:pt x="5760928" y="50800"/>
                  </a:lnTo>
                  <a:close/>
                </a:path>
                <a:path w="6859905" h="567054">
                  <a:moveTo>
                    <a:pt x="5862579" y="50800"/>
                  </a:moveTo>
                  <a:lnTo>
                    <a:pt x="5852641" y="52796"/>
                  </a:lnTo>
                  <a:lnTo>
                    <a:pt x="5844567" y="58239"/>
                  </a:lnTo>
                  <a:lnTo>
                    <a:pt x="5839124" y="66313"/>
                  </a:lnTo>
                  <a:lnTo>
                    <a:pt x="5837128" y="76200"/>
                  </a:lnTo>
                  <a:lnTo>
                    <a:pt x="5839124" y="86086"/>
                  </a:lnTo>
                  <a:lnTo>
                    <a:pt x="5844567" y="94160"/>
                  </a:lnTo>
                  <a:lnTo>
                    <a:pt x="5852641" y="99603"/>
                  </a:lnTo>
                  <a:lnTo>
                    <a:pt x="5862528" y="101600"/>
                  </a:lnTo>
                  <a:lnTo>
                    <a:pt x="5872465" y="99603"/>
                  </a:lnTo>
                  <a:lnTo>
                    <a:pt x="5880539" y="94160"/>
                  </a:lnTo>
                  <a:lnTo>
                    <a:pt x="5885982" y="86086"/>
                  </a:lnTo>
                  <a:lnTo>
                    <a:pt x="5887979" y="76200"/>
                  </a:lnTo>
                  <a:lnTo>
                    <a:pt x="5885982" y="66313"/>
                  </a:lnTo>
                  <a:lnTo>
                    <a:pt x="5880539" y="58239"/>
                  </a:lnTo>
                  <a:lnTo>
                    <a:pt x="5872465" y="52796"/>
                  </a:lnTo>
                  <a:lnTo>
                    <a:pt x="5862579" y="50800"/>
                  </a:lnTo>
                  <a:close/>
                </a:path>
                <a:path w="6859905" h="567054">
                  <a:moveTo>
                    <a:pt x="5964228" y="50800"/>
                  </a:moveTo>
                  <a:lnTo>
                    <a:pt x="5954291" y="52796"/>
                  </a:lnTo>
                  <a:lnTo>
                    <a:pt x="5946217" y="58239"/>
                  </a:lnTo>
                  <a:lnTo>
                    <a:pt x="5940773" y="66313"/>
                  </a:lnTo>
                  <a:lnTo>
                    <a:pt x="5938777" y="76200"/>
                  </a:lnTo>
                  <a:lnTo>
                    <a:pt x="5940773" y="86086"/>
                  </a:lnTo>
                  <a:lnTo>
                    <a:pt x="5946217" y="94160"/>
                  </a:lnTo>
                  <a:lnTo>
                    <a:pt x="5954291" y="99603"/>
                  </a:lnTo>
                  <a:lnTo>
                    <a:pt x="5964177" y="101600"/>
                  </a:lnTo>
                  <a:lnTo>
                    <a:pt x="5974115" y="99603"/>
                  </a:lnTo>
                  <a:lnTo>
                    <a:pt x="5982189" y="94160"/>
                  </a:lnTo>
                  <a:lnTo>
                    <a:pt x="5987632" y="86086"/>
                  </a:lnTo>
                  <a:lnTo>
                    <a:pt x="5989628" y="76200"/>
                  </a:lnTo>
                  <a:lnTo>
                    <a:pt x="5987632" y="66313"/>
                  </a:lnTo>
                  <a:lnTo>
                    <a:pt x="5982189" y="58239"/>
                  </a:lnTo>
                  <a:lnTo>
                    <a:pt x="5974115" y="52796"/>
                  </a:lnTo>
                  <a:lnTo>
                    <a:pt x="5964228" y="50800"/>
                  </a:lnTo>
                  <a:close/>
                </a:path>
                <a:path w="6859905" h="567054">
                  <a:moveTo>
                    <a:pt x="6065879" y="50800"/>
                  </a:moveTo>
                  <a:lnTo>
                    <a:pt x="6055941" y="52796"/>
                  </a:lnTo>
                  <a:lnTo>
                    <a:pt x="6047867" y="58239"/>
                  </a:lnTo>
                  <a:lnTo>
                    <a:pt x="6042424" y="66313"/>
                  </a:lnTo>
                  <a:lnTo>
                    <a:pt x="6040428" y="76200"/>
                  </a:lnTo>
                  <a:lnTo>
                    <a:pt x="6042424" y="86086"/>
                  </a:lnTo>
                  <a:lnTo>
                    <a:pt x="6047867" y="94160"/>
                  </a:lnTo>
                  <a:lnTo>
                    <a:pt x="6055941" y="99603"/>
                  </a:lnTo>
                  <a:lnTo>
                    <a:pt x="6065828" y="101600"/>
                  </a:lnTo>
                  <a:lnTo>
                    <a:pt x="6075766" y="99603"/>
                  </a:lnTo>
                  <a:lnTo>
                    <a:pt x="6083840" y="94160"/>
                  </a:lnTo>
                  <a:lnTo>
                    <a:pt x="6089283" y="86086"/>
                  </a:lnTo>
                  <a:lnTo>
                    <a:pt x="6091279" y="76200"/>
                  </a:lnTo>
                  <a:lnTo>
                    <a:pt x="6089283" y="66313"/>
                  </a:lnTo>
                  <a:lnTo>
                    <a:pt x="6083840" y="58239"/>
                  </a:lnTo>
                  <a:lnTo>
                    <a:pt x="6075766" y="52796"/>
                  </a:lnTo>
                  <a:lnTo>
                    <a:pt x="6065879" y="50800"/>
                  </a:lnTo>
                  <a:close/>
                </a:path>
                <a:path w="6859905" h="567054">
                  <a:moveTo>
                    <a:pt x="6167530" y="50800"/>
                  </a:moveTo>
                  <a:lnTo>
                    <a:pt x="6157592" y="52796"/>
                  </a:lnTo>
                  <a:lnTo>
                    <a:pt x="6149518" y="58239"/>
                  </a:lnTo>
                  <a:lnTo>
                    <a:pt x="6144075" y="66313"/>
                  </a:lnTo>
                  <a:lnTo>
                    <a:pt x="6142079" y="76200"/>
                  </a:lnTo>
                  <a:lnTo>
                    <a:pt x="6144075" y="86086"/>
                  </a:lnTo>
                  <a:lnTo>
                    <a:pt x="6149518" y="94160"/>
                  </a:lnTo>
                  <a:lnTo>
                    <a:pt x="6157592" y="99603"/>
                  </a:lnTo>
                  <a:lnTo>
                    <a:pt x="6167479" y="101600"/>
                  </a:lnTo>
                  <a:lnTo>
                    <a:pt x="6177417" y="99603"/>
                  </a:lnTo>
                  <a:lnTo>
                    <a:pt x="6185490" y="94160"/>
                  </a:lnTo>
                  <a:lnTo>
                    <a:pt x="6190934" y="86086"/>
                  </a:lnTo>
                  <a:lnTo>
                    <a:pt x="6192930" y="76200"/>
                  </a:lnTo>
                  <a:lnTo>
                    <a:pt x="6190934" y="66313"/>
                  </a:lnTo>
                  <a:lnTo>
                    <a:pt x="6185490" y="58239"/>
                  </a:lnTo>
                  <a:lnTo>
                    <a:pt x="6177417" y="52796"/>
                  </a:lnTo>
                  <a:lnTo>
                    <a:pt x="6167530" y="50800"/>
                  </a:lnTo>
                  <a:close/>
                </a:path>
                <a:path w="6859905" h="567054">
                  <a:moveTo>
                    <a:pt x="6269181" y="50800"/>
                  </a:moveTo>
                  <a:lnTo>
                    <a:pt x="6259243" y="52796"/>
                  </a:lnTo>
                  <a:lnTo>
                    <a:pt x="6251169" y="58239"/>
                  </a:lnTo>
                  <a:lnTo>
                    <a:pt x="6245726" y="66313"/>
                  </a:lnTo>
                  <a:lnTo>
                    <a:pt x="6243730" y="76200"/>
                  </a:lnTo>
                  <a:lnTo>
                    <a:pt x="6245726" y="86086"/>
                  </a:lnTo>
                  <a:lnTo>
                    <a:pt x="6251169" y="94160"/>
                  </a:lnTo>
                  <a:lnTo>
                    <a:pt x="6259243" y="99603"/>
                  </a:lnTo>
                  <a:lnTo>
                    <a:pt x="6269130" y="101600"/>
                  </a:lnTo>
                  <a:lnTo>
                    <a:pt x="6279067" y="99603"/>
                  </a:lnTo>
                  <a:lnTo>
                    <a:pt x="6287141" y="94160"/>
                  </a:lnTo>
                  <a:lnTo>
                    <a:pt x="6292585" y="86086"/>
                  </a:lnTo>
                  <a:lnTo>
                    <a:pt x="6294581" y="76200"/>
                  </a:lnTo>
                  <a:lnTo>
                    <a:pt x="6292585" y="66313"/>
                  </a:lnTo>
                  <a:lnTo>
                    <a:pt x="6287141" y="58239"/>
                  </a:lnTo>
                  <a:lnTo>
                    <a:pt x="6279067" y="52796"/>
                  </a:lnTo>
                  <a:lnTo>
                    <a:pt x="6269181" y="50800"/>
                  </a:lnTo>
                  <a:close/>
                </a:path>
                <a:path w="6859905" h="567054">
                  <a:moveTo>
                    <a:pt x="6370831" y="50800"/>
                  </a:moveTo>
                  <a:lnTo>
                    <a:pt x="6360894" y="52796"/>
                  </a:lnTo>
                  <a:lnTo>
                    <a:pt x="6352820" y="58239"/>
                  </a:lnTo>
                  <a:lnTo>
                    <a:pt x="6347377" y="66313"/>
                  </a:lnTo>
                  <a:lnTo>
                    <a:pt x="6345381" y="76200"/>
                  </a:lnTo>
                  <a:lnTo>
                    <a:pt x="6347377" y="86086"/>
                  </a:lnTo>
                  <a:lnTo>
                    <a:pt x="6352820" y="94160"/>
                  </a:lnTo>
                  <a:lnTo>
                    <a:pt x="6360894" y="99603"/>
                  </a:lnTo>
                  <a:lnTo>
                    <a:pt x="6370781" y="101600"/>
                  </a:lnTo>
                  <a:lnTo>
                    <a:pt x="6380718" y="99603"/>
                  </a:lnTo>
                  <a:lnTo>
                    <a:pt x="6388792" y="94160"/>
                  </a:lnTo>
                  <a:lnTo>
                    <a:pt x="6394235" y="86086"/>
                  </a:lnTo>
                  <a:lnTo>
                    <a:pt x="6396231" y="76200"/>
                  </a:lnTo>
                  <a:lnTo>
                    <a:pt x="6394235" y="66313"/>
                  </a:lnTo>
                  <a:lnTo>
                    <a:pt x="6388792" y="58239"/>
                  </a:lnTo>
                  <a:lnTo>
                    <a:pt x="6380718" y="52796"/>
                  </a:lnTo>
                  <a:lnTo>
                    <a:pt x="6370831" y="50800"/>
                  </a:lnTo>
                  <a:close/>
                </a:path>
                <a:path w="6859905" h="567054">
                  <a:moveTo>
                    <a:pt x="6472482" y="50800"/>
                  </a:moveTo>
                  <a:lnTo>
                    <a:pt x="6462544" y="52796"/>
                  </a:lnTo>
                  <a:lnTo>
                    <a:pt x="6454471" y="58239"/>
                  </a:lnTo>
                  <a:lnTo>
                    <a:pt x="6449027" y="66313"/>
                  </a:lnTo>
                  <a:lnTo>
                    <a:pt x="6447031" y="76200"/>
                  </a:lnTo>
                  <a:lnTo>
                    <a:pt x="6449027" y="86086"/>
                  </a:lnTo>
                  <a:lnTo>
                    <a:pt x="6454471" y="94160"/>
                  </a:lnTo>
                  <a:lnTo>
                    <a:pt x="6462544" y="99603"/>
                  </a:lnTo>
                  <a:lnTo>
                    <a:pt x="6472431" y="101600"/>
                  </a:lnTo>
                  <a:lnTo>
                    <a:pt x="6482369" y="99603"/>
                  </a:lnTo>
                  <a:lnTo>
                    <a:pt x="6490442" y="94160"/>
                  </a:lnTo>
                  <a:lnTo>
                    <a:pt x="6495886" y="86086"/>
                  </a:lnTo>
                  <a:lnTo>
                    <a:pt x="6497882" y="76200"/>
                  </a:lnTo>
                  <a:lnTo>
                    <a:pt x="6495886" y="66313"/>
                  </a:lnTo>
                  <a:lnTo>
                    <a:pt x="6490442" y="58239"/>
                  </a:lnTo>
                  <a:lnTo>
                    <a:pt x="6482369" y="52796"/>
                  </a:lnTo>
                  <a:lnTo>
                    <a:pt x="6472482" y="50800"/>
                  </a:lnTo>
                  <a:close/>
                </a:path>
                <a:path w="6859905" h="567054">
                  <a:moveTo>
                    <a:pt x="6574132" y="50800"/>
                  </a:moveTo>
                  <a:lnTo>
                    <a:pt x="6564194" y="52796"/>
                  </a:lnTo>
                  <a:lnTo>
                    <a:pt x="6556121" y="58239"/>
                  </a:lnTo>
                  <a:lnTo>
                    <a:pt x="6550677" y="66313"/>
                  </a:lnTo>
                  <a:lnTo>
                    <a:pt x="6548681" y="76200"/>
                  </a:lnTo>
                  <a:lnTo>
                    <a:pt x="6550677" y="86086"/>
                  </a:lnTo>
                  <a:lnTo>
                    <a:pt x="6556121" y="94160"/>
                  </a:lnTo>
                  <a:lnTo>
                    <a:pt x="6564194" y="99603"/>
                  </a:lnTo>
                  <a:lnTo>
                    <a:pt x="6574081" y="101600"/>
                  </a:lnTo>
                  <a:lnTo>
                    <a:pt x="6584019" y="99603"/>
                  </a:lnTo>
                  <a:lnTo>
                    <a:pt x="6592092" y="94160"/>
                  </a:lnTo>
                  <a:lnTo>
                    <a:pt x="6597536" y="86086"/>
                  </a:lnTo>
                  <a:lnTo>
                    <a:pt x="6599532" y="76200"/>
                  </a:lnTo>
                  <a:lnTo>
                    <a:pt x="6597536" y="66313"/>
                  </a:lnTo>
                  <a:lnTo>
                    <a:pt x="6592092" y="58239"/>
                  </a:lnTo>
                  <a:lnTo>
                    <a:pt x="6584019" y="52796"/>
                  </a:lnTo>
                  <a:lnTo>
                    <a:pt x="6574132" y="50800"/>
                  </a:lnTo>
                  <a:close/>
                </a:path>
                <a:path w="6859905" h="567054">
                  <a:moveTo>
                    <a:pt x="6675782" y="50800"/>
                  </a:moveTo>
                  <a:lnTo>
                    <a:pt x="6665845" y="52796"/>
                  </a:lnTo>
                  <a:lnTo>
                    <a:pt x="6657771" y="58239"/>
                  </a:lnTo>
                  <a:lnTo>
                    <a:pt x="6652328" y="66313"/>
                  </a:lnTo>
                  <a:lnTo>
                    <a:pt x="6650332" y="76200"/>
                  </a:lnTo>
                  <a:lnTo>
                    <a:pt x="6652328" y="86086"/>
                  </a:lnTo>
                  <a:lnTo>
                    <a:pt x="6657771" y="94160"/>
                  </a:lnTo>
                  <a:lnTo>
                    <a:pt x="6665845" y="99603"/>
                  </a:lnTo>
                  <a:lnTo>
                    <a:pt x="6675732" y="101600"/>
                  </a:lnTo>
                  <a:lnTo>
                    <a:pt x="6685669" y="99603"/>
                  </a:lnTo>
                  <a:lnTo>
                    <a:pt x="6693743" y="94160"/>
                  </a:lnTo>
                  <a:lnTo>
                    <a:pt x="6699186" y="86086"/>
                  </a:lnTo>
                  <a:lnTo>
                    <a:pt x="6701182" y="76200"/>
                  </a:lnTo>
                  <a:lnTo>
                    <a:pt x="6699186" y="66313"/>
                  </a:lnTo>
                  <a:lnTo>
                    <a:pt x="6693743" y="58239"/>
                  </a:lnTo>
                  <a:lnTo>
                    <a:pt x="6685669" y="52796"/>
                  </a:lnTo>
                  <a:lnTo>
                    <a:pt x="6675782" y="50800"/>
                  </a:lnTo>
                  <a:close/>
                </a:path>
                <a:path w="6859905" h="567054">
                  <a:moveTo>
                    <a:pt x="6707070" y="0"/>
                  </a:moveTo>
                  <a:lnTo>
                    <a:pt x="6757870" y="76200"/>
                  </a:lnTo>
                  <a:lnTo>
                    <a:pt x="6707070" y="152400"/>
                  </a:lnTo>
                  <a:lnTo>
                    <a:pt x="6859470" y="76200"/>
                  </a:lnTo>
                  <a:lnTo>
                    <a:pt x="6707070" y="0"/>
                  </a:lnTo>
                  <a:close/>
                </a:path>
              </a:pathLst>
            </a:custGeom>
            <a:solidFill>
              <a:srgbClr val="FF1675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344526" y="4155154"/>
              <a:ext cx="1757045" cy="508000"/>
            </a:xfrm>
            <a:custGeom>
              <a:avLst/>
              <a:gdLst/>
              <a:ahLst/>
              <a:cxnLst/>
              <a:rect l="l" t="t" r="r" b="b"/>
              <a:pathLst>
                <a:path w="1757045" h="508000">
                  <a:moveTo>
                    <a:pt x="1756610" y="0"/>
                  </a:moveTo>
                  <a:lnTo>
                    <a:pt x="0" y="0"/>
                  </a:lnTo>
                  <a:lnTo>
                    <a:pt x="0" y="507831"/>
                  </a:lnTo>
                  <a:lnTo>
                    <a:pt x="1756610" y="507831"/>
                  </a:lnTo>
                  <a:lnTo>
                    <a:pt x="1756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309800" y="6015178"/>
              <a:ext cx="7446645" cy="610235"/>
            </a:xfrm>
            <a:custGeom>
              <a:avLst/>
              <a:gdLst/>
              <a:ahLst/>
              <a:cxnLst/>
              <a:rect l="l" t="t" r="r" b="b"/>
              <a:pathLst>
                <a:path w="7446645" h="610234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18533" y="101600"/>
                  </a:lnTo>
                  <a:lnTo>
                    <a:pt x="101649" y="101600"/>
                  </a:lnTo>
                  <a:lnTo>
                    <a:pt x="91711" y="99603"/>
                  </a:lnTo>
                  <a:lnTo>
                    <a:pt x="83638" y="94160"/>
                  </a:lnTo>
                  <a:lnTo>
                    <a:pt x="78194" y="86086"/>
                  </a:lnTo>
                  <a:lnTo>
                    <a:pt x="76198" y="76200"/>
                  </a:lnTo>
                  <a:lnTo>
                    <a:pt x="78194" y="66313"/>
                  </a:lnTo>
                  <a:lnTo>
                    <a:pt x="83638" y="58239"/>
                  </a:lnTo>
                  <a:lnTo>
                    <a:pt x="91711" y="52796"/>
                  </a:lnTo>
                  <a:lnTo>
                    <a:pt x="101598" y="50800"/>
                  </a:lnTo>
                  <a:lnTo>
                    <a:pt x="118533" y="50800"/>
                  </a:lnTo>
                  <a:lnTo>
                    <a:pt x="152400" y="0"/>
                  </a:lnTo>
                  <a:close/>
                </a:path>
                <a:path w="7446645" h="610234">
                  <a:moveTo>
                    <a:pt x="101598" y="50800"/>
                  </a:moveTo>
                  <a:lnTo>
                    <a:pt x="91711" y="52796"/>
                  </a:lnTo>
                  <a:lnTo>
                    <a:pt x="83638" y="58239"/>
                  </a:lnTo>
                  <a:lnTo>
                    <a:pt x="78194" y="66313"/>
                  </a:lnTo>
                  <a:lnTo>
                    <a:pt x="76198" y="76200"/>
                  </a:lnTo>
                  <a:lnTo>
                    <a:pt x="78194" y="86086"/>
                  </a:lnTo>
                  <a:lnTo>
                    <a:pt x="83638" y="94160"/>
                  </a:lnTo>
                  <a:lnTo>
                    <a:pt x="91711" y="99603"/>
                  </a:lnTo>
                  <a:lnTo>
                    <a:pt x="101649" y="101600"/>
                  </a:lnTo>
                  <a:lnTo>
                    <a:pt x="111535" y="99603"/>
                  </a:lnTo>
                  <a:lnTo>
                    <a:pt x="115445" y="96967"/>
                  </a:lnTo>
                  <a:lnTo>
                    <a:pt x="101600" y="76200"/>
                  </a:lnTo>
                  <a:lnTo>
                    <a:pt x="115445" y="55431"/>
                  </a:lnTo>
                  <a:lnTo>
                    <a:pt x="111535" y="52796"/>
                  </a:lnTo>
                  <a:lnTo>
                    <a:pt x="101598" y="50800"/>
                  </a:lnTo>
                  <a:close/>
                </a:path>
                <a:path w="7446645" h="610234">
                  <a:moveTo>
                    <a:pt x="115445" y="96967"/>
                  </a:moveTo>
                  <a:lnTo>
                    <a:pt x="111535" y="99603"/>
                  </a:lnTo>
                  <a:lnTo>
                    <a:pt x="101649" y="101600"/>
                  </a:lnTo>
                  <a:lnTo>
                    <a:pt x="118533" y="101600"/>
                  </a:lnTo>
                  <a:lnTo>
                    <a:pt x="115445" y="96967"/>
                  </a:lnTo>
                  <a:close/>
                </a:path>
                <a:path w="7446645" h="610234">
                  <a:moveTo>
                    <a:pt x="115445" y="55431"/>
                  </a:moveTo>
                  <a:lnTo>
                    <a:pt x="101600" y="76200"/>
                  </a:lnTo>
                  <a:lnTo>
                    <a:pt x="115445" y="96967"/>
                  </a:lnTo>
                  <a:lnTo>
                    <a:pt x="119609" y="94160"/>
                  </a:lnTo>
                  <a:lnTo>
                    <a:pt x="125053" y="86086"/>
                  </a:lnTo>
                  <a:lnTo>
                    <a:pt x="127049" y="76200"/>
                  </a:lnTo>
                  <a:lnTo>
                    <a:pt x="125053" y="66313"/>
                  </a:lnTo>
                  <a:lnTo>
                    <a:pt x="119609" y="58239"/>
                  </a:lnTo>
                  <a:lnTo>
                    <a:pt x="115445" y="55431"/>
                  </a:lnTo>
                  <a:close/>
                </a:path>
                <a:path w="7446645" h="610234">
                  <a:moveTo>
                    <a:pt x="118533" y="50800"/>
                  </a:moveTo>
                  <a:lnTo>
                    <a:pt x="101598" y="50800"/>
                  </a:lnTo>
                  <a:lnTo>
                    <a:pt x="111535" y="52796"/>
                  </a:lnTo>
                  <a:lnTo>
                    <a:pt x="115445" y="55431"/>
                  </a:lnTo>
                  <a:lnTo>
                    <a:pt x="118533" y="50800"/>
                  </a:lnTo>
                  <a:close/>
                </a:path>
                <a:path w="7446645" h="610234">
                  <a:moveTo>
                    <a:pt x="203249" y="50800"/>
                  </a:moveTo>
                  <a:lnTo>
                    <a:pt x="193362" y="52796"/>
                  </a:lnTo>
                  <a:lnTo>
                    <a:pt x="185288" y="58239"/>
                  </a:lnTo>
                  <a:lnTo>
                    <a:pt x="179845" y="66313"/>
                  </a:lnTo>
                  <a:lnTo>
                    <a:pt x="177849" y="76200"/>
                  </a:lnTo>
                  <a:lnTo>
                    <a:pt x="179845" y="86086"/>
                  </a:lnTo>
                  <a:lnTo>
                    <a:pt x="185288" y="94160"/>
                  </a:lnTo>
                  <a:lnTo>
                    <a:pt x="193362" y="99603"/>
                  </a:lnTo>
                  <a:lnTo>
                    <a:pt x="203300" y="101600"/>
                  </a:lnTo>
                  <a:lnTo>
                    <a:pt x="213186" y="99603"/>
                  </a:lnTo>
                  <a:lnTo>
                    <a:pt x="221260" y="94160"/>
                  </a:lnTo>
                  <a:lnTo>
                    <a:pt x="226704" y="86086"/>
                  </a:lnTo>
                  <a:lnTo>
                    <a:pt x="228700" y="76200"/>
                  </a:lnTo>
                  <a:lnTo>
                    <a:pt x="226704" y="66313"/>
                  </a:lnTo>
                  <a:lnTo>
                    <a:pt x="221260" y="58239"/>
                  </a:lnTo>
                  <a:lnTo>
                    <a:pt x="213186" y="52796"/>
                  </a:lnTo>
                  <a:lnTo>
                    <a:pt x="203249" y="50800"/>
                  </a:lnTo>
                  <a:close/>
                </a:path>
                <a:path w="7446645" h="610234">
                  <a:moveTo>
                    <a:pt x="304900" y="50800"/>
                  </a:moveTo>
                  <a:lnTo>
                    <a:pt x="295013" y="52796"/>
                  </a:lnTo>
                  <a:lnTo>
                    <a:pt x="286939" y="58239"/>
                  </a:lnTo>
                  <a:lnTo>
                    <a:pt x="281496" y="66313"/>
                  </a:lnTo>
                  <a:lnTo>
                    <a:pt x="279500" y="76200"/>
                  </a:lnTo>
                  <a:lnTo>
                    <a:pt x="281496" y="86086"/>
                  </a:lnTo>
                  <a:lnTo>
                    <a:pt x="286939" y="94160"/>
                  </a:lnTo>
                  <a:lnTo>
                    <a:pt x="295013" y="99603"/>
                  </a:lnTo>
                  <a:lnTo>
                    <a:pt x="304951" y="101600"/>
                  </a:lnTo>
                  <a:lnTo>
                    <a:pt x="314837" y="99603"/>
                  </a:lnTo>
                  <a:lnTo>
                    <a:pt x="322911" y="94160"/>
                  </a:lnTo>
                  <a:lnTo>
                    <a:pt x="328354" y="86086"/>
                  </a:lnTo>
                  <a:lnTo>
                    <a:pt x="330351" y="76200"/>
                  </a:lnTo>
                  <a:lnTo>
                    <a:pt x="328354" y="66313"/>
                  </a:lnTo>
                  <a:lnTo>
                    <a:pt x="322911" y="58239"/>
                  </a:lnTo>
                  <a:lnTo>
                    <a:pt x="314837" y="52796"/>
                  </a:lnTo>
                  <a:lnTo>
                    <a:pt x="304900" y="50800"/>
                  </a:lnTo>
                  <a:close/>
                </a:path>
                <a:path w="7446645" h="610234">
                  <a:moveTo>
                    <a:pt x="406551" y="50800"/>
                  </a:moveTo>
                  <a:lnTo>
                    <a:pt x="396664" y="52796"/>
                  </a:lnTo>
                  <a:lnTo>
                    <a:pt x="388590" y="58239"/>
                  </a:lnTo>
                  <a:lnTo>
                    <a:pt x="383147" y="66313"/>
                  </a:lnTo>
                  <a:lnTo>
                    <a:pt x="381151" y="76200"/>
                  </a:lnTo>
                  <a:lnTo>
                    <a:pt x="383147" y="86086"/>
                  </a:lnTo>
                  <a:lnTo>
                    <a:pt x="388590" y="94160"/>
                  </a:lnTo>
                  <a:lnTo>
                    <a:pt x="396664" y="99603"/>
                  </a:lnTo>
                  <a:lnTo>
                    <a:pt x="406601" y="101600"/>
                  </a:lnTo>
                  <a:lnTo>
                    <a:pt x="416488" y="99603"/>
                  </a:lnTo>
                  <a:lnTo>
                    <a:pt x="424562" y="94160"/>
                  </a:lnTo>
                  <a:lnTo>
                    <a:pt x="430005" y="86086"/>
                  </a:lnTo>
                  <a:lnTo>
                    <a:pt x="432001" y="76200"/>
                  </a:lnTo>
                  <a:lnTo>
                    <a:pt x="430005" y="66313"/>
                  </a:lnTo>
                  <a:lnTo>
                    <a:pt x="424562" y="58239"/>
                  </a:lnTo>
                  <a:lnTo>
                    <a:pt x="416488" y="52796"/>
                  </a:lnTo>
                  <a:lnTo>
                    <a:pt x="406551" y="50800"/>
                  </a:lnTo>
                  <a:close/>
                </a:path>
                <a:path w="7446645" h="610234">
                  <a:moveTo>
                    <a:pt x="508201" y="50800"/>
                  </a:moveTo>
                  <a:lnTo>
                    <a:pt x="498314" y="52796"/>
                  </a:lnTo>
                  <a:lnTo>
                    <a:pt x="490241" y="58239"/>
                  </a:lnTo>
                  <a:lnTo>
                    <a:pt x="484797" y="66313"/>
                  </a:lnTo>
                  <a:lnTo>
                    <a:pt x="482801" y="76200"/>
                  </a:lnTo>
                  <a:lnTo>
                    <a:pt x="484797" y="86086"/>
                  </a:lnTo>
                  <a:lnTo>
                    <a:pt x="490241" y="94160"/>
                  </a:lnTo>
                  <a:lnTo>
                    <a:pt x="498314" y="99603"/>
                  </a:lnTo>
                  <a:lnTo>
                    <a:pt x="508252" y="101600"/>
                  </a:lnTo>
                  <a:lnTo>
                    <a:pt x="518139" y="99603"/>
                  </a:lnTo>
                  <a:lnTo>
                    <a:pt x="526212" y="94160"/>
                  </a:lnTo>
                  <a:lnTo>
                    <a:pt x="531656" y="86086"/>
                  </a:lnTo>
                  <a:lnTo>
                    <a:pt x="533652" y="76200"/>
                  </a:lnTo>
                  <a:lnTo>
                    <a:pt x="531656" y="66313"/>
                  </a:lnTo>
                  <a:lnTo>
                    <a:pt x="526212" y="58239"/>
                  </a:lnTo>
                  <a:lnTo>
                    <a:pt x="518139" y="52796"/>
                  </a:lnTo>
                  <a:lnTo>
                    <a:pt x="508201" y="50800"/>
                  </a:lnTo>
                  <a:close/>
                </a:path>
                <a:path w="7446645" h="610234">
                  <a:moveTo>
                    <a:pt x="609852" y="50800"/>
                  </a:moveTo>
                  <a:lnTo>
                    <a:pt x="599965" y="52796"/>
                  </a:lnTo>
                  <a:lnTo>
                    <a:pt x="591892" y="58239"/>
                  </a:lnTo>
                  <a:lnTo>
                    <a:pt x="586448" y="66313"/>
                  </a:lnTo>
                  <a:lnTo>
                    <a:pt x="584452" y="76200"/>
                  </a:lnTo>
                  <a:lnTo>
                    <a:pt x="586448" y="86086"/>
                  </a:lnTo>
                  <a:lnTo>
                    <a:pt x="591892" y="94160"/>
                  </a:lnTo>
                  <a:lnTo>
                    <a:pt x="599965" y="99603"/>
                  </a:lnTo>
                  <a:lnTo>
                    <a:pt x="609903" y="101600"/>
                  </a:lnTo>
                  <a:lnTo>
                    <a:pt x="619789" y="99603"/>
                  </a:lnTo>
                  <a:lnTo>
                    <a:pt x="627863" y="94160"/>
                  </a:lnTo>
                  <a:lnTo>
                    <a:pt x="633307" y="86086"/>
                  </a:lnTo>
                  <a:lnTo>
                    <a:pt x="635303" y="76200"/>
                  </a:lnTo>
                  <a:lnTo>
                    <a:pt x="633307" y="66313"/>
                  </a:lnTo>
                  <a:lnTo>
                    <a:pt x="627863" y="58239"/>
                  </a:lnTo>
                  <a:lnTo>
                    <a:pt x="619789" y="52796"/>
                  </a:lnTo>
                  <a:lnTo>
                    <a:pt x="609852" y="50800"/>
                  </a:lnTo>
                  <a:close/>
                </a:path>
                <a:path w="7446645" h="610234">
                  <a:moveTo>
                    <a:pt x="711503" y="50800"/>
                  </a:moveTo>
                  <a:lnTo>
                    <a:pt x="701616" y="52796"/>
                  </a:lnTo>
                  <a:lnTo>
                    <a:pt x="693542" y="58239"/>
                  </a:lnTo>
                  <a:lnTo>
                    <a:pt x="688099" y="66313"/>
                  </a:lnTo>
                  <a:lnTo>
                    <a:pt x="686103" y="76200"/>
                  </a:lnTo>
                  <a:lnTo>
                    <a:pt x="688099" y="86086"/>
                  </a:lnTo>
                  <a:lnTo>
                    <a:pt x="693542" y="94160"/>
                  </a:lnTo>
                  <a:lnTo>
                    <a:pt x="701616" y="99603"/>
                  </a:lnTo>
                  <a:lnTo>
                    <a:pt x="711554" y="101600"/>
                  </a:lnTo>
                  <a:lnTo>
                    <a:pt x="721440" y="99603"/>
                  </a:lnTo>
                  <a:lnTo>
                    <a:pt x="729514" y="94160"/>
                  </a:lnTo>
                  <a:lnTo>
                    <a:pt x="734958" y="86086"/>
                  </a:lnTo>
                  <a:lnTo>
                    <a:pt x="736954" y="76200"/>
                  </a:lnTo>
                  <a:lnTo>
                    <a:pt x="734958" y="66313"/>
                  </a:lnTo>
                  <a:lnTo>
                    <a:pt x="729514" y="58239"/>
                  </a:lnTo>
                  <a:lnTo>
                    <a:pt x="721440" y="52796"/>
                  </a:lnTo>
                  <a:lnTo>
                    <a:pt x="711503" y="50800"/>
                  </a:lnTo>
                  <a:close/>
                </a:path>
                <a:path w="7446645" h="610234">
                  <a:moveTo>
                    <a:pt x="813154" y="50800"/>
                  </a:moveTo>
                  <a:lnTo>
                    <a:pt x="803267" y="52796"/>
                  </a:lnTo>
                  <a:lnTo>
                    <a:pt x="795193" y="58239"/>
                  </a:lnTo>
                  <a:lnTo>
                    <a:pt x="789750" y="66313"/>
                  </a:lnTo>
                  <a:lnTo>
                    <a:pt x="787754" y="76200"/>
                  </a:lnTo>
                  <a:lnTo>
                    <a:pt x="789750" y="86086"/>
                  </a:lnTo>
                  <a:lnTo>
                    <a:pt x="795193" y="94160"/>
                  </a:lnTo>
                  <a:lnTo>
                    <a:pt x="803267" y="99603"/>
                  </a:lnTo>
                  <a:lnTo>
                    <a:pt x="813205" y="101600"/>
                  </a:lnTo>
                  <a:lnTo>
                    <a:pt x="823091" y="99603"/>
                  </a:lnTo>
                  <a:lnTo>
                    <a:pt x="831165" y="94160"/>
                  </a:lnTo>
                  <a:lnTo>
                    <a:pt x="836608" y="86086"/>
                  </a:lnTo>
                  <a:lnTo>
                    <a:pt x="838605" y="76200"/>
                  </a:lnTo>
                  <a:lnTo>
                    <a:pt x="836608" y="66313"/>
                  </a:lnTo>
                  <a:lnTo>
                    <a:pt x="831165" y="58239"/>
                  </a:lnTo>
                  <a:lnTo>
                    <a:pt x="823091" y="52796"/>
                  </a:lnTo>
                  <a:lnTo>
                    <a:pt x="813154" y="50800"/>
                  </a:lnTo>
                  <a:close/>
                </a:path>
                <a:path w="7446645" h="610234">
                  <a:moveTo>
                    <a:pt x="914805" y="50800"/>
                  </a:moveTo>
                  <a:lnTo>
                    <a:pt x="904918" y="52796"/>
                  </a:lnTo>
                  <a:lnTo>
                    <a:pt x="896844" y="58239"/>
                  </a:lnTo>
                  <a:lnTo>
                    <a:pt x="891401" y="66313"/>
                  </a:lnTo>
                  <a:lnTo>
                    <a:pt x="889405" y="76200"/>
                  </a:lnTo>
                  <a:lnTo>
                    <a:pt x="891401" y="86086"/>
                  </a:lnTo>
                  <a:lnTo>
                    <a:pt x="896844" y="94160"/>
                  </a:lnTo>
                  <a:lnTo>
                    <a:pt x="904918" y="99603"/>
                  </a:lnTo>
                  <a:lnTo>
                    <a:pt x="914855" y="101600"/>
                  </a:lnTo>
                  <a:lnTo>
                    <a:pt x="924742" y="99603"/>
                  </a:lnTo>
                  <a:lnTo>
                    <a:pt x="932816" y="94160"/>
                  </a:lnTo>
                  <a:lnTo>
                    <a:pt x="938259" y="86086"/>
                  </a:lnTo>
                  <a:lnTo>
                    <a:pt x="940255" y="76200"/>
                  </a:lnTo>
                  <a:lnTo>
                    <a:pt x="938259" y="66313"/>
                  </a:lnTo>
                  <a:lnTo>
                    <a:pt x="932816" y="58239"/>
                  </a:lnTo>
                  <a:lnTo>
                    <a:pt x="924742" y="52796"/>
                  </a:lnTo>
                  <a:lnTo>
                    <a:pt x="914805" y="50800"/>
                  </a:lnTo>
                  <a:close/>
                </a:path>
                <a:path w="7446645" h="610234">
                  <a:moveTo>
                    <a:pt x="1016455" y="50800"/>
                  </a:moveTo>
                  <a:lnTo>
                    <a:pt x="1006568" y="52796"/>
                  </a:lnTo>
                  <a:lnTo>
                    <a:pt x="998495" y="58239"/>
                  </a:lnTo>
                  <a:lnTo>
                    <a:pt x="993051" y="66313"/>
                  </a:lnTo>
                  <a:lnTo>
                    <a:pt x="991055" y="76200"/>
                  </a:lnTo>
                  <a:lnTo>
                    <a:pt x="993051" y="86086"/>
                  </a:lnTo>
                  <a:lnTo>
                    <a:pt x="998495" y="94160"/>
                  </a:lnTo>
                  <a:lnTo>
                    <a:pt x="1006568" y="99603"/>
                  </a:lnTo>
                  <a:lnTo>
                    <a:pt x="1016506" y="101600"/>
                  </a:lnTo>
                  <a:lnTo>
                    <a:pt x="1026393" y="99603"/>
                  </a:lnTo>
                  <a:lnTo>
                    <a:pt x="1034466" y="94160"/>
                  </a:lnTo>
                  <a:lnTo>
                    <a:pt x="1039910" y="86086"/>
                  </a:lnTo>
                  <a:lnTo>
                    <a:pt x="1041906" y="76200"/>
                  </a:lnTo>
                  <a:lnTo>
                    <a:pt x="1039910" y="66313"/>
                  </a:lnTo>
                  <a:lnTo>
                    <a:pt x="1034466" y="58239"/>
                  </a:lnTo>
                  <a:lnTo>
                    <a:pt x="1026393" y="52796"/>
                  </a:lnTo>
                  <a:lnTo>
                    <a:pt x="1016455" y="50800"/>
                  </a:lnTo>
                  <a:close/>
                </a:path>
                <a:path w="7446645" h="610234">
                  <a:moveTo>
                    <a:pt x="1118106" y="50800"/>
                  </a:moveTo>
                  <a:lnTo>
                    <a:pt x="1108219" y="52796"/>
                  </a:lnTo>
                  <a:lnTo>
                    <a:pt x="1100146" y="58239"/>
                  </a:lnTo>
                  <a:lnTo>
                    <a:pt x="1094702" y="66313"/>
                  </a:lnTo>
                  <a:lnTo>
                    <a:pt x="1092706" y="76200"/>
                  </a:lnTo>
                  <a:lnTo>
                    <a:pt x="1094702" y="86086"/>
                  </a:lnTo>
                  <a:lnTo>
                    <a:pt x="1100146" y="94160"/>
                  </a:lnTo>
                  <a:lnTo>
                    <a:pt x="1108219" y="99603"/>
                  </a:lnTo>
                  <a:lnTo>
                    <a:pt x="1118156" y="101600"/>
                  </a:lnTo>
                  <a:lnTo>
                    <a:pt x="1128043" y="99603"/>
                  </a:lnTo>
                  <a:lnTo>
                    <a:pt x="1136116" y="94160"/>
                  </a:lnTo>
                  <a:lnTo>
                    <a:pt x="1141560" y="86086"/>
                  </a:lnTo>
                  <a:lnTo>
                    <a:pt x="1143556" y="76200"/>
                  </a:lnTo>
                  <a:lnTo>
                    <a:pt x="1141560" y="66313"/>
                  </a:lnTo>
                  <a:lnTo>
                    <a:pt x="1136116" y="58239"/>
                  </a:lnTo>
                  <a:lnTo>
                    <a:pt x="1128043" y="52796"/>
                  </a:lnTo>
                  <a:lnTo>
                    <a:pt x="1118106" y="50800"/>
                  </a:lnTo>
                  <a:close/>
                </a:path>
                <a:path w="7446645" h="610234">
                  <a:moveTo>
                    <a:pt x="1219756" y="50800"/>
                  </a:moveTo>
                  <a:lnTo>
                    <a:pt x="1209869" y="52796"/>
                  </a:lnTo>
                  <a:lnTo>
                    <a:pt x="1201796" y="58239"/>
                  </a:lnTo>
                  <a:lnTo>
                    <a:pt x="1196352" y="66313"/>
                  </a:lnTo>
                  <a:lnTo>
                    <a:pt x="1194356" y="76200"/>
                  </a:lnTo>
                  <a:lnTo>
                    <a:pt x="1196352" y="86086"/>
                  </a:lnTo>
                  <a:lnTo>
                    <a:pt x="1201796" y="94160"/>
                  </a:lnTo>
                  <a:lnTo>
                    <a:pt x="1209869" y="99603"/>
                  </a:lnTo>
                  <a:lnTo>
                    <a:pt x="1219807" y="101600"/>
                  </a:lnTo>
                  <a:lnTo>
                    <a:pt x="1229694" y="99603"/>
                  </a:lnTo>
                  <a:lnTo>
                    <a:pt x="1237767" y="94160"/>
                  </a:lnTo>
                  <a:lnTo>
                    <a:pt x="1243211" y="86086"/>
                  </a:lnTo>
                  <a:lnTo>
                    <a:pt x="1245207" y="76200"/>
                  </a:lnTo>
                  <a:lnTo>
                    <a:pt x="1243211" y="66313"/>
                  </a:lnTo>
                  <a:lnTo>
                    <a:pt x="1237767" y="58239"/>
                  </a:lnTo>
                  <a:lnTo>
                    <a:pt x="1229694" y="52796"/>
                  </a:lnTo>
                  <a:lnTo>
                    <a:pt x="1219756" y="50800"/>
                  </a:lnTo>
                  <a:close/>
                </a:path>
                <a:path w="7446645" h="610234">
                  <a:moveTo>
                    <a:pt x="1321407" y="50800"/>
                  </a:moveTo>
                  <a:lnTo>
                    <a:pt x="1311520" y="52796"/>
                  </a:lnTo>
                  <a:lnTo>
                    <a:pt x="1303446" y="58239"/>
                  </a:lnTo>
                  <a:lnTo>
                    <a:pt x="1298003" y="66313"/>
                  </a:lnTo>
                  <a:lnTo>
                    <a:pt x="1296007" y="76200"/>
                  </a:lnTo>
                  <a:lnTo>
                    <a:pt x="1298003" y="86086"/>
                  </a:lnTo>
                  <a:lnTo>
                    <a:pt x="1303446" y="94160"/>
                  </a:lnTo>
                  <a:lnTo>
                    <a:pt x="1311520" y="99603"/>
                  </a:lnTo>
                  <a:lnTo>
                    <a:pt x="1321457" y="101600"/>
                  </a:lnTo>
                  <a:lnTo>
                    <a:pt x="1331344" y="99603"/>
                  </a:lnTo>
                  <a:lnTo>
                    <a:pt x="1339418" y="94160"/>
                  </a:lnTo>
                  <a:lnTo>
                    <a:pt x="1344861" y="86086"/>
                  </a:lnTo>
                  <a:lnTo>
                    <a:pt x="1346857" y="76200"/>
                  </a:lnTo>
                  <a:lnTo>
                    <a:pt x="1344861" y="66313"/>
                  </a:lnTo>
                  <a:lnTo>
                    <a:pt x="1339418" y="58239"/>
                  </a:lnTo>
                  <a:lnTo>
                    <a:pt x="1331344" y="52796"/>
                  </a:lnTo>
                  <a:lnTo>
                    <a:pt x="1321407" y="50800"/>
                  </a:lnTo>
                  <a:close/>
                </a:path>
                <a:path w="7446645" h="610234">
                  <a:moveTo>
                    <a:pt x="1423057" y="50800"/>
                  </a:moveTo>
                  <a:lnTo>
                    <a:pt x="1413171" y="52796"/>
                  </a:lnTo>
                  <a:lnTo>
                    <a:pt x="1405097" y="58239"/>
                  </a:lnTo>
                  <a:lnTo>
                    <a:pt x="1399654" y="66313"/>
                  </a:lnTo>
                  <a:lnTo>
                    <a:pt x="1397657" y="76200"/>
                  </a:lnTo>
                  <a:lnTo>
                    <a:pt x="1399654" y="86086"/>
                  </a:lnTo>
                  <a:lnTo>
                    <a:pt x="1405097" y="94160"/>
                  </a:lnTo>
                  <a:lnTo>
                    <a:pt x="1413171" y="99603"/>
                  </a:lnTo>
                  <a:lnTo>
                    <a:pt x="1423108" y="101600"/>
                  </a:lnTo>
                  <a:lnTo>
                    <a:pt x="1432995" y="99603"/>
                  </a:lnTo>
                  <a:lnTo>
                    <a:pt x="1441069" y="94160"/>
                  </a:lnTo>
                  <a:lnTo>
                    <a:pt x="1446512" y="86086"/>
                  </a:lnTo>
                  <a:lnTo>
                    <a:pt x="1448508" y="76200"/>
                  </a:lnTo>
                  <a:lnTo>
                    <a:pt x="1446512" y="66313"/>
                  </a:lnTo>
                  <a:lnTo>
                    <a:pt x="1441069" y="58239"/>
                  </a:lnTo>
                  <a:lnTo>
                    <a:pt x="1432995" y="52796"/>
                  </a:lnTo>
                  <a:lnTo>
                    <a:pt x="1423057" y="50800"/>
                  </a:lnTo>
                  <a:close/>
                </a:path>
                <a:path w="7446645" h="610234">
                  <a:moveTo>
                    <a:pt x="1524708" y="50800"/>
                  </a:moveTo>
                  <a:lnTo>
                    <a:pt x="1514822" y="52796"/>
                  </a:lnTo>
                  <a:lnTo>
                    <a:pt x="1506748" y="58239"/>
                  </a:lnTo>
                  <a:lnTo>
                    <a:pt x="1501304" y="66313"/>
                  </a:lnTo>
                  <a:lnTo>
                    <a:pt x="1499308" y="76200"/>
                  </a:lnTo>
                  <a:lnTo>
                    <a:pt x="1501304" y="86086"/>
                  </a:lnTo>
                  <a:lnTo>
                    <a:pt x="1506748" y="94160"/>
                  </a:lnTo>
                  <a:lnTo>
                    <a:pt x="1514822" y="99603"/>
                  </a:lnTo>
                  <a:lnTo>
                    <a:pt x="1524759" y="101600"/>
                  </a:lnTo>
                  <a:lnTo>
                    <a:pt x="1534646" y="99603"/>
                  </a:lnTo>
                  <a:lnTo>
                    <a:pt x="1542720" y="94160"/>
                  </a:lnTo>
                  <a:lnTo>
                    <a:pt x="1548163" y="86086"/>
                  </a:lnTo>
                  <a:lnTo>
                    <a:pt x="1550159" y="76200"/>
                  </a:lnTo>
                  <a:lnTo>
                    <a:pt x="1548163" y="66313"/>
                  </a:lnTo>
                  <a:lnTo>
                    <a:pt x="1542720" y="58239"/>
                  </a:lnTo>
                  <a:lnTo>
                    <a:pt x="1534646" y="52796"/>
                  </a:lnTo>
                  <a:lnTo>
                    <a:pt x="1524708" y="50800"/>
                  </a:lnTo>
                  <a:close/>
                </a:path>
                <a:path w="7446645" h="610234">
                  <a:moveTo>
                    <a:pt x="1626359" y="50800"/>
                  </a:moveTo>
                  <a:lnTo>
                    <a:pt x="1616473" y="52796"/>
                  </a:lnTo>
                  <a:lnTo>
                    <a:pt x="1608399" y="58239"/>
                  </a:lnTo>
                  <a:lnTo>
                    <a:pt x="1602955" y="66313"/>
                  </a:lnTo>
                  <a:lnTo>
                    <a:pt x="1600959" y="76200"/>
                  </a:lnTo>
                  <a:lnTo>
                    <a:pt x="1602955" y="86086"/>
                  </a:lnTo>
                  <a:lnTo>
                    <a:pt x="1608399" y="94160"/>
                  </a:lnTo>
                  <a:lnTo>
                    <a:pt x="1616473" y="99603"/>
                  </a:lnTo>
                  <a:lnTo>
                    <a:pt x="1626410" y="101600"/>
                  </a:lnTo>
                  <a:lnTo>
                    <a:pt x="1636297" y="99603"/>
                  </a:lnTo>
                  <a:lnTo>
                    <a:pt x="1644370" y="94160"/>
                  </a:lnTo>
                  <a:lnTo>
                    <a:pt x="1649814" y="86086"/>
                  </a:lnTo>
                  <a:lnTo>
                    <a:pt x="1651810" y="76200"/>
                  </a:lnTo>
                  <a:lnTo>
                    <a:pt x="1649814" y="66313"/>
                  </a:lnTo>
                  <a:lnTo>
                    <a:pt x="1644370" y="58239"/>
                  </a:lnTo>
                  <a:lnTo>
                    <a:pt x="1636297" y="52796"/>
                  </a:lnTo>
                  <a:lnTo>
                    <a:pt x="1626359" y="50800"/>
                  </a:lnTo>
                  <a:close/>
                </a:path>
                <a:path w="7446645" h="610234">
                  <a:moveTo>
                    <a:pt x="1728010" y="50800"/>
                  </a:moveTo>
                  <a:lnTo>
                    <a:pt x="1718123" y="52796"/>
                  </a:lnTo>
                  <a:lnTo>
                    <a:pt x="1710050" y="58239"/>
                  </a:lnTo>
                  <a:lnTo>
                    <a:pt x="1704606" y="66313"/>
                  </a:lnTo>
                  <a:lnTo>
                    <a:pt x="1702610" y="76200"/>
                  </a:lnTo>
                  <a:lnTo>
                    <a:pt x="1704606" y="86086"/>
                  </a:lnTo>
                  <a:lnTo>
                    <a:pt x="1710050" y="94160"/>
                  </a:lnTo>
                  <a:lnTo>
                    <a:pt x="1718123" y="99603"/>
                  </a:lnTo>
                  <a:lnTo>
                    <a:pt x="1728061" y="101600"/>
                  </a:lnTo>
                  <a:lnTo>
                    <a:pt x="1737948" y="99603"/>
                  </a:lnTo>
                  <a:lnTo>
                    <a:pt x="1746021" y="94160"/>
                  </a:lnTo>
                  <a:lnTo>
                    <a:pt x="1751465" y="86086"/>
                  </a:lnTo>
                  <a:lnTo>
                    <a:pt x="1753461" y="76200"/>
                  </a:lnTo>
                  <a:lnTo>
                    <a:pt x="1751465" y="66313"/>
                  </a:lnTo>
                  <a:lnTo>
                    <a:pt x="1746021" y="58239"/>
                  </a:lnTo>
                  <a:lnTo>
                    <a:pt x="1737948" y="52796"/>
                  </a:lnTo>
                  <a:lnTo>
                    <a:pt x="1728010" y="50800"/>
                  </a:lnTo>
                  <a:close/>
                </a:path>
                <a:path w="7446645" h="610234">
                  <a:moveTo>
                    <a:pt x="1829661" y="50800"/>
                  </a:moveTo>
                  <a:lnTo>
                    <a:pt x="1819774" y="52796"/>
                  </a:lnTo>
                  <a:lnTo>
                    <a:pt x="1811700" y="58239"/>
                  </a:lnTo>
                  <a:lnTo>
                    <a:pt x="1806257" y="66313"/>
                  </a:lnTo>
                  <a:lnTo>
                    <a:pt x="1804261" y="76200"/>
                  </a:lnTo>
                  <a:lnTo>
                    <a:pt x="1806257" y="86086"/>
                  </a:lnTo>
                  <a:lnTo>
                    <a:pt x="1811700" y="94160"/>
                  </a:lnTo>
                  <a:lnTo>
                    <a:pt x="1819774" y="99603"/>
                  </a:lnTo>
                  <a:lnTo>
                    <a:pt x="1829711" y="101600"/>
                  </a:lnTo>
                  <a:lnTo>
                    <a:pt x="1839598" y="99603"/>
                  </a:lnTo>
                  <a:lnTo>
                    <a:pt x="1847672" y="94160"/>
                  </a:lnTo>
                  <a:lnTo>
                    <a:pt x="1853115" y="86086"/>
                  </a:lnTo>
                  <a:lnTo>
                    <a:pt x="1855111" y="76200"/>
                  </a:lnTo>
                  <a:lnTo>
                    <a:pt x="1853115" y="66313"/>
                  </a:lnTo>
                  <a:lnTo>
                    <a:pt x="1847672" y="58239"/>
                  </a:lnTo>
                  <a:lnTo>
                    <a:pt x="1839598" y="52796"/>
                  </a:lnTo>
                  <a:lnTo>
                    <a:pt x="1829661" y="50800"/>
                  </a:lnTo>
                  <a:close/>
                </a:path>
                <a:path w="7446645" h="610234">
                  <a:moveTo>
                    <a:pt x="1931311" y="50800"/>
                  </a:moveTo>
                  <a:lnTo>
                    <a:pt x="1921425" y="52796"/>
                  </a:lnTo>
                  <a:lnTo>
                    <a:pt x="1913351" y="58239"/>
                  </a:lnTo>
                  <a:lnTo>
                    <a:pt x="1907908" y="66313"/>
                  </a:lnTo>
                  <a:lnTo>
                    <a:pt x="1905911" y="76200"/>
                  </a:lnTo>
                  <a:lnTo>
                    <a:pt x="1907908" y="86086"/>
                  </a:lnTo>
                  <a:lnTo>
                    <a:pt x="1913351" y="94160"/>
                  </a:lnTo>
                  <a:lnTo>
                    <a:pt x="1921425" y="99603"/>
                  </a:lnTo>
                  <a:lnTo>
                    <a:pt x="1931362" y="101600"/>
                  </a:lnTo>
                  <a:lnTo>
                    <a:pt x="1941249" y="99603"/>
                  </a:lnTo>
                  <a:lnTo>
                    <a:pt x="1949323" y="94160"/>
                  </a:lnTo>
                  <a:lnTo>
                    <a:pt x="1954766" y="86086"/>
                  </a:lnTo>
                  <a:lnTo>
                    <a:pt x="1956762" y="76200"/>
                  </a:lnTo>
                  <a:lnTo>
                    <a:pt x="1954766" y="66313"/>
                  </a:lnTo>
                  <a:lnTo>
                    <a:pt x="1949323" y="58239"/>
                  </a:lnTo>
                  <a:lnTo>
                    <a:pt x="1941249" y="52796"/>
                  </a:lnTo>
                  <a:lnTo>
                    <a:pt x="1931311" y="50800"/>
                  </a:lnTo>
                  <a:close/>
                </a:path>
                <a:path w="7446645" h="610234">
                  <a:moveTo>
                    <a:pt x="2032962" y="50800"/>
                  </a:moveTo>
                  <a:lnTo>
                    <a:pt x="2023075" y="52796"/>
                  </a:lnTo>
                  <a:lnTo>
                    <a:pt x="2015002" y="58239"/>
                  </a:lnTo>
                  <a:lnTo>
                    <a:pt x="2009558" y="66313"/>
                  </a:lnTo>
                  <a:lnTo>
                    <a:pt x="2007562" y="76200"/>
                  </a:lnTo>
                  <a:lnTo>
                    <a:pt x="2009558" y="86086"/>
                  </a:lnTo>
                  <a:lnTo>
                    <a:pt x="2015002" y="94160"/>
                  </a:lnTo>
                  <a:lnTo>
                    <a:pt x="2023075" y="99603"/>
                  </a:lnTo>
                  <a:lnTo>
                    <a:pt x="2033013" y="101600"/>
                  </a:lnTo>
                  <a:lnTo>
                    <a:pt x="2042900" y="99603"/>
                  </a:lnTo>
                  <a:lnTo>
                    <a:pt x="2050974" y="94160"/>
                  </a:lnTo>
                  <a:lnTo>
                    <a:pt x="2056417" y="86086"/>
                  </a:lnTo>
                  <a:lnTo>
                    <a:pt x="2058413" y="76200"/>
                  </a:lnTo>
                  <a:lnTo>
                    <a:pt x="2056417" y="66313"/>
                  </a:lnTo>
                  <a:lnTo>
                    <a:pt x="2050974" y="58239"/>
                  </a:lnTo>
                  <a:lnTo>
                    <a:pt x="2042900" y="52796"/>
                  </a:lnTo>
                  <a:lnTo>
                    <a:pt x="2032962" y="50800"/>
                  </a:lnTo>
                  <a:close/>
                </a:path>
                <a:path w="7446645" h="610234">
                  <a:moveTo>
                    <a:pt x="2134613" y="50800"/>
                  </a:moveTo>
                  <a:lnTo>
                    <a:pt x="2124726" y="52796"/>
                  </a:lnTo>
                  <a:lnTo>
                    <a:pt x="2116652" y="58239"/>
                  </a:lnTo>
                  <a:lnTo>
                    <a:pt x="2111209" y="66313"/>
                  </a:lnTo>
                  <a:lnTo>
                    <a:pt x="2109213" y="76200"/>
                  </a:lnTo>
                  <a:lnTo>
                    <a:pt x="2111209" y="86086"/>
                  </a:lnTo>
                  <a:lnTo>
                    <a:pt x="2116652" y="94160"/>
                  </a:lnTo>
                  <a:lnTo>
                    <a:pt x="2124726" y="99603"/>
                  </a:lnTo>
                  <a:lnTo>
                    <a:pt x="2134664" y="101600"/>
                  </a:lnTo>
                  <a:lnTo>
                    <a:pt x="2144551" y="99603"/>
                  </a:lnTo>
                  <a:lnTo>
                    <a:pt x="2152624" y="94160"/>
                  </a:lnTo>
                  <a:lnTo>
                    <a:pt x="2158068" y="86086"/>
                  </a:lnTo>
                  <a:lnTo>
                    <a:pt x="2160064" y="76200"/>
                  </a:lnTo>
                  <a:lnTo>
                    <a:pt x="2158068" y="66313"/>
                  </a:lnTo>
                  <a:lnTo>
                    <a:pt x="2152624" y="58239"/>
                  </a:lnTo>
                  <a:lnTo>
                    <a:pt x="2144551" y="52796"/>
                  </a:lnTo>
                  <a:lnTo>
                    <a:pt x="2134613" y="50800"/>
                  </a:lnTo>
                  <a:close/>
                </a:path>
                <a:path w="7446645" h="610234">
                  <a:moveTo>
                    <a:pt x="2236264" y="50800"/>
                  </a:moveTo>
                  <a:lnTo>
                    <a:pt x="2226377" y="52796"/>
                  </a:lnTo>
                  <a:lnTo>
                    <a:pt x="2218303" y="58239"/>
                  </a:lnTo>
                  <a:lnTo>
                    <a:pt x="2212860" y="66313"/>
                  </a:lnTo>
                  <a:lnTo>
                    <a:pt x="2210864" y="76200"/>
                  </a:lnTo>
                  <a:lnTo>
                    <a:pt x="2212860" y="86086"/>
                  </a:lnTo>
                  <a:lnTo>
                    <a:pt x="2218303" y="94160"/>
                  </a:lnTo>
                  <a:lnTo>
                    <a:pt x="2226377" y="99603"/>
                  </a:lnTo>
                  <a:lnTo>
                    <a:pt x="2236315" y="101600"/>
                  </a:lnTo>
                  <a:lnTo>
                    <a:pt x="2246202" y="99603"/>
                  </a:lnTo>
                  <a:lnTo>
                    <a:pt x="2254275" y="94160"/>
                  </a:lnTo>
                  <a:lnTo>
                    <a:pt x="2259719" y="86086"/>
                  </a:lnTo>
                  <a:lnTo>
                    <a:pt x="2261715" y="76200"/>
                  </a:lnTo>
                  <a:lnTo>
                    <a:pt x="2259719" y="66313"/>
                  </a:lnTo>
                  <a:lnTo>
                    <a:pt x="2254275" y="58239"/>
                  </a:lnTo>
                  <a:lnTo>
                    <a:pt x="2246202" y="52796"/>
                  </a:lnTo>
                  <a:lnTo>
                    <a:pt x="2236264" y="50800"/>
                  </a:lnTo>
                  <a:close/>
                </a:path>
                <a:path w="7446645" h="610234">
                  <a:moveTo>
                    <a:pt x="2337915" y="50800"/>
                  </a:moveTo>
                  <a:lnTo>
                    <a:pt x="2328028" y="52796"/>
                  </a:lnTo>
                  <a:lnTo>
                    <a:pt x="2319954" y="58239"/>
                  </a:lnTo>
                  <a:lnTo>
                    <a:pt x="2314511" y="66313"/>
                  </a:lnTo>
                  <a:lnTo>
                    <a:pt x="2312515" y="76200"/>
                  </a:lnTo>
                  <a:lnTo>
                    <a:pt x="2314511" y="86086"/>
                  </a:lnTo>
                  <a:lnTo>
                    <a:pt x="2319954" y="94160"/>
                  </a:lnTo>
                  <a:lnTo>
                    <a:pt x="2328028" y="99603"/>
                  </a:lnTo>
                  <a:lnTo>
                    <a:pt x="2337965" y="101600"/>
                  </a:lnTo>
                  <a:lnTo>
                    <a:pt x="2347852" y="99603"/>
                  </a:lnTo>
                  <a:lnTo>
                    <a:pt x="2355926" y="94160"/>
                  </a:lnTo>
                  <a:lnTo>
                    <a:pt x="2361369" y="86086"/>
                  </a:lnTo>
                  <a:lnTo>
                    <a:pt x="2363365" y="76200"/>
                  </a:lnTo>
                  <a:lnTo>
                    <a:pt x="2361369" y="66313"/>
                  </a:lnTo>
                  <a:lnTo>
                    <a:pt x="2355926" y="58239"/>
                  </a:lnTo>
                  <a:lnTo>
                    <a:pt x="2347852" y="52796"/>
                  </a:lnTo>
                  <a:lnTo>
                    <a:pt x="2337915" y="50800"/>
                  </a:lnTo>
                  <a:close/>
                </a:path>
                <a:path w="7446645" h="610234">
                  <a:moveTo>
                    <a:pt x="2439565" y="50800"/>
                  </a:moveTo>
                  <a:lnTo>
                    <a:pt x="2429678" y="52796"/>
                  </a:lnTo>
                  <a:lnTo>
                    <a:pt x="2421605" y="58239"/>
                  </a:lnTo>
                  <a:lnTo>
                    <a:pt x="2416161" y="66313"/>
                  </a:lnTo>
                  <a:lnTo>
                    <a:pt x="2414165" y="76200"/>
                  </a:lnTo>
                  <a:lnTo>
                    <a:pt x="2416161" y="86086"/>
                  </a:lnTo>
                  <a:lnTo>
                    <a:pt x="2421605" y="94160"/>
                  </a:lnTo>
                  <a:lnTo>
                    <a:pt x="2429678" y="99603"/>
                  </a:lnTo>
                  <a:lnTo>
                    <a:pt x="2439616" y="101600"/>
                  </a:lnTo>
                  <a:lnTo>
                    <a:pt x="2449503" y="99603"/>
                  </a:lnTo>
                  <a:lnTo>
                    <a:pt x="2457577" y="94160"/>
                  </a:lnTo>
                  <a:lnTo>
                    <a:pt x="2463020" y="86086"/>
                  </a:lnTo>
                  <a:lnTo>
                    <a:pt x="2465016" y="76200"/>
                  </a:lnTo>
                  <a:lnTo>
                    <a:pt x="2463020" y="66313"/>
                  </a:lnTo>
                  <a:lnTo>
                    <a:pt x="2457577" y="58239"/>
                  </a:lnTo>
                  <a:lnTo>
                    <a:pt x="2449503" y="52796"/>
                  </a:lnTo>
                  <a:lnTo>
                    <a:pt x="2439565" y="50800"/>
                  </a:lnTo>
                  <a:close/>
                </a:path>
                <a:path w="7446645" h="610234">
                  <a:moveTo>
                    <a:pt x="2541216" y="50800"/>
                  </a:moveTo>
                  <a:lnTo>
                    <a:pt x="2531329" y="52796"/>
                  </a:lnTo>
                  <a:lnTo>
                    <a:pt x="2523256" y="58239"/>
                  </a:lnTo>
                  <a:lnTo>
                    <a:pt x="2517812" y="66313"/>
                  </a:lnTo>
                  <a:lnTo>
                    <a:pt x="2515816" y="76200"/>
                  </a:lnTo>
                  <a:lnTo>
                    <a:pt x="2517812" y="86086"/>
                  </a:lnTo>
                  <a:lnTo>
                    <a:pt x="2523256" y="94160"/>
                  </a:lnTo>
                  <a:lnTo>
                    <a:pt x="2531329" y="99603"/>
                  </a:lnTo>
                  <a:lnTo>
                    <a:pt x="2541267" y="101600"/>
                  </a:lnTo>
                  <a:lnTo>
                    <a:pt x="2551154" y="99603"/>
                  </a:lnTo>
                  <a:lnTo>
                    <a:pt x="2559228" y="94160"/>
                  </a:lnTo>
                  <a:lnTo>
                    <a:pt x="2564671" y="86086"/>
                  </a:lnTo>
                  <a:lnTo>
                    <a:pt x="2566667" y="76200"/>
                  </a:lnTo>
                  <a:lnTo>
                    <a:pt x="2564671" y="66313"/>
                  </a:lnTo>
                  <a:lnTo>
                    <a:pt x="2559228" y="58239"/>
                  </a:lnTo>
                  <a:lnTo>
                    <a:pt x="2551154" y="52796"/>
                  </a:lnTo>
                  <a:lnTo>
                    <a:pt x="2541216" y="50800"/>
                  </a:lnTo>
                  <a:close/>
                </a:path>
                <a:path w="7446645" h="610234">
                  <a:moveTo>
                    <a:pt x="2642867" y="50800"/>
                  </a:moveTo>
                  <a:lnTo>
                    <a:pt x="2632980" y="52796"/>
                  </a:lnTo>
                  <a:lnTo>
                    <a:pt x="2624906" y="58239"/>
                  </a:lnTo>
                  <a:lnTo>
                    <a:pt x="2619463" y="66313"/>
                  </a:lnTo>
                  <a:lnTo>
                    <a:pt x="2617467" y="76200"/>
                  </a:lnTo>
                  <a:lnTo>
                    <a:pt x="2619463" y="86086"/>
                  </a:lnTo>
                  <a:lnTo>
                    <a:pt x="2624906" y="94160"/>
                  </a:lnTo>
                  <a:lnTo>
                    <a:pt x="2632980" y="99603"/>
                  </a:lnTo>
                  <a:lnTo>
                    <a:pt x="2642918" y="101600"/>
                  </a:lnTo>
                  <a:lnTo>
                    <a:pt x="2652805" y="99603"/>
                  </a:lnTo>
                  <a:lnTo>
                    <a:pt x="2660878" y="94160"/>
                  </a:lnTo>
                  <a:lnTo>
                    <a:pt x="2666322" y="86086"/>
                  </a:lnTo>
                  <a:lnTo>
                    <a:pt x="2668318" y="76200"/>
                  </a:lnTo>
                  <a:lnTo>
                    <a:pt x="2666322" y="66313"/>
                  </a:lnTo>
                  <a:lnTo>
                    <a:pt x="2660878" y="58239"/>
                  </a:lnTo>
                  <a:lnTo>
                    <a:pt x="2652805" y="52796"/>
                  </a:lnTo>
                  <a:lnTo>
                    <a:pt x="2642867" y="50800"/>
                  </a:lnTo>
                  <a:close/>
                </a:path>
                <a:path w="7446645" h="610234">
                  <a:moveTo>
                    <a:pt x="2744518" y="50800"/>
                  </a:moveTo>
                  <a:lnTo>
                    <a:pt x="2734631" y="52796"/>
                  </a:lnTo>
                  <a:lnTo>
                    <a:pt x="2726557" y="58239"/>
                  </a:lnTo>
                  <a:lnTo>
                    <a:pt x="2721114" y="66313"/>
                  </a:lnTo>
                  <a:lnTo>
                    <a:pt x="2719118" y="76200"/>
                  </a:lnTo>
                  <a:lnTo>
                    <a:pt x="2721114" y="86086"/>
                  </a:lnTo>
                  <a:lnTo>
                    <a:pt x="2726557" y="94160"/>
                  </a:lnTo>
                  <a:lnTo>
                    <a:pt x="2734631" y="99603"/>
                  </a:lnTo>
                  <a:lnTo>
                    <a:pt x="2744569" y="101600"/>
                  </a:lnTo>
                  <a:lnTo>
                    <a:pt x="2754455" y="99603"/>
                  </a:lnTo>
                  <a:lnTo>
                    <a:pt x="2762529" y="94160"/>
                  </a:lnTo>
                  <a:lnTo>
                    <a:pt x="2767972" y="86086"/>
                  </a:lnTo>
                  <a:lnTo>
                    <a:pt x="2769969" y="76200"/>
                  </a:lnTo>
                  <a:lnTo>
                    <a:pt x="2767972" y="66313"/>
                  </a:lnTo>
                  <a:lnTo>
                    <a:pt x="2762529" y="58239"/>
                  </a:lnTo>
                  <a:lnTo>
                    <a:pt x="2754455" y="52796"/>
                  </a:lnTo>
                  <a:lnTo>
                    <a:pt x="2744518" y="50800"/>
                  </a:lnTo>
                  <a:close/>
                </a:path>
                <a:path w="7446645" h="610234">
                  <a:moveTo>
                    <a:pt x="2846169" y="50800"/>
                  </a:moveTo>
                  <a:lnTo>
                    <a:pt x="2836282" y="52796"/>
                  </a:lnTo>
                  <a:lnTo>
                    <a:pt x="2828208" y="58239"/>
                  </a:lnTo>
                  <a:lnTo>
                    <a:pt x="2822765" y="66313"/>
                  </a:lnTo>
                  <a:lnTo>
                    <a:pt x="2820769" y="76200"/>
                  </a:lnTo>
                  <a:lnTo>
                    <a:pt x="2822765" y="86086"/>
                  </a:lnTo>
                  <a:lnTo>
                    <a:pt x="2828208" y="94160"/>
                  </a:lnTo>
                  <a:lnTo>
                    <a:pt x="2836282" y="99603"/>
                  </a:lnTo>
                  <a:lnTo>
                    <a:pt x="2846219" y="101600"/>
                  </a:lnTo>
                  <a:lnTo>
                    <a:pt x="2856106" y="99603"/>
                  </a:lnTo>
                  <a:lnTo>
                    <a:pt x="2864180" y="94160"/>
                  </a:lnTo>
                  <a:lnTo>
                    <a:pt x="2869623" y="86086"/>
                  </a:lnTo>
                  <a:lnTo>
                    <a:pt x="2871619" y="76200"/>
                  </a:lnTo>
                  <a:lnTo>
                    <a:pt x="2869623" y="66313"/>
                  </a:lnTo>
                  <a:lnTo>
                    <a:pt x="2864180" y="58239"/>
                  </a:lnTo>
                  <a:lnTo>
                    <a:pt x="2856106" y="52796"/>
                  </a:lnTo>
                  <a:lnTo>
                    <a:pt x="2846169" y="50800"/>
                  </a:lnTo>
                  <a:close/>
                </a:path>
                <a:path w="7446645" h="610234">
                  <a:moveTo>
                    <a:pt x="2947819" y="50800"/>
                  </a:moveTo>
                  <a:lnTo>
                    <a:pt x="2937932" y="52796"/>
                  </a:lnTo>
                  <a:lnTo>
                    <a:pt x="2929859" y="58239"/>
                  </a:lnTo>
                  <a:lnTo>
                    <a:pt x="2924415" y="66313"/>
                  </a:lnTo>
                  <a:lnTo>
                    <a:pt x="2922419" y="76200"/>
                  </a:lnTo>
                  <a:lnTo>
                    <a:pt x="2924415" y="86086"/>
                  </a:lnTo>
                  <a:lnTo>
                    <a:pt x="2929859" y="94160"/>
                  </a:lnTo>
                  <a:lnTo>
                    <a:pt x="2937932" y="99603"/>
                  </a:lnTo>
                  <a:lnTo>
                    <a:pt x="2947870" y="101600"/>
                  </a:lnTo>
                  <a:lnTo>
                    <a:pt x="2957757" y="99603"/>
                  </a:lnTo>
                  <a:lnTo>
                    <a:pt x="2965830" y="94160"/>
                  </a:lnTo>
                  <a:lnTo>
                    <a:pt x="2971274" y="86086"/>
                  </a:lnTo>
                  <a:lnTo>
                    <a:pt x="2973270" y="76200"/>
                  </a:lnTo>
                  <a:lnTo>
                    <a:pt x="2971274" y="66313"/>
                  </a:lnTo>
                  <a:lnTo>
                    <a:pt x="2965830" y="58239"/>
                  </a:lnTo>
                  <a:lnTo>
                    <a:pt x="2957757" y="52796"/>
                  </a:lnTo>
                  <a:lnTo>
                    <a:pt x="2947819" y="50800"/>
                  </a:lnTo>
                  <a:close/>
                </a:path>
                <a:path w="7446645" h="610234">
                  <a:moveTo>
                    <a:pt x="3049470" y="50800"/>
                  </a:moveTo>
                  <a:lnTo>
                    <a:pt x="3039583" y="52796"/>
                  </a:lnTo>
                  <a:lnTo>
                    <a:pt x="3031510" y="58239"/>
                  </a:lnTo>
                  <a:lnTo>
                    <a:pt x="3026066" y="66313"/>
                  </a:lnTo>
                  <a:lnTo>
                    <a:pt x="3024070" y="76200"/>
                  </a:lnTo>
                  <a:lnTo>
                    <a:pt x="3026066" y="86086"/>
                  </a:lnTo>
                  <a:lnTo>
                    <a:pt x="3031510" y="94160"/>
                  </a:lnTo>
                  <a:lnTo>
                    <a:pt x="3039583" y="99603"/>
                  </a:lnTo>
                  <a:lnTo>
                    <a:pt x="3049521" y="101600"/>
                  </a:lnTo>
                  <a:lnTo>
                    <a:pt x="3059407" y="99603"/>
                  </a:lnTo>
                  <a:lnTo>
                    <a:pt x="3067481" y="94160"/>
                  </a:lnTo>
                  <a:lnTo>
                    <a:pt x="3072925" y="86086"/>
                  </a:lnTo>
                  <a:lnTo>
                    <a:pt x="3074921" y="76200"/>
                  </a:lnTo>
                  <a:lnTo>
                    <a:pt x="3072925" y="66313"/>
                  </a:lnTo>
                  <a:lnTo>
                    <a:pt x="3067481" y="58239"/>
                  </a:lnTo>
                  <a:lnTo>
                    <a:pt x="3059407" y="52796"/>
                  </a:lnTo>
                  <a:lnTo>
                    <a:pt x="3049470" y="50800"/>
                  </a:lnTo>
                  <a:close/>
                </a:path>
                <a:path w="7446645" h="610234">
                  <a:moveTo>
                    <a:pt x="3151121" y="50800"/>
                  </a:moveTo>
                  <a:lnTo>
                    <a:pt x="3141234" y="52796"/>
                  </a:lnTo>
                  <a:lnTo>
                    <a:pt x="3133160" y="58239"/>
                  </a:lnTo>
                  <a:lnTo>
                    <a:pt x="3127717" y="66313"/>
                  </a:lnTo>
                  <a:lnTo>
                    <a:pt x="3125721" y="76200"/>
                  </a:lnTo>
                  <a:lnTo>
                    <a:pt x="3127717" y="86086"/>
                  </a:lnTo>
                  <a:lnTo>
                    <a:pt x="3133160" y="94160"/>
                  </a:lnTo>
                  <a:lnTo>
                    <a:pt x="3141234" y="99603"/>
                  </a:lnTo>
                  <a:lnTo>
                    <a:pt x="3151172" y="101600"/>
                  </a:lnTo>
                  <a:lnTo>
                    <a:pt x="3161058" y="99603"/>
                  </a:lnTo>
                  <a:lnTo>
                    <a:pt x="3169132" y="94160"/>
                  </a:lnTo>
                  <a:lnTo>
                    <a:pt x="3174576" y="86086"/>
                  </a:lnTo>
                  <a:lnTo>
                    <a:pt x="3176572" y="76200"/>
                  </a:lnTo>
                  <a:lnTo>
                    <a:pt x="3174576" y="66313"/>
                  </a:lnTo>
                  <a:lnTo>
                    <a:pt x="3169132" y="58239"/>
                  </a:lnTo>
                  <a:lnTo>
                    <a:pt x="3161058" y="52796"/>
                  </a:lnTo>
                  <a:lnTo>
                    <a:pt x="3151121" y="50800"/>
                  </a:lnTo>
                  <a:close/>
                </a:path>
                <a:path w="7446645" h="610234">
                  <a:moveTo>
                    <a:pt x="3252772" y="50800"/>
                  </a:moveTo>
                  <a:lnTo>
                    <a:pt x="3242885" y="52796"/>
                  </a:lnTo>
                  <a:lnTo>
                    <a:pt x="3234811" y="58239"/>
                  </a:lnTo>
                  <a:lnTo>
                    <a:pt x="3229368" y="66313"/>
                  </a:lnTo>
                  <a:lnTo>
                    <a:pt x="3227372" y="76200"/>
                  </a:lnTo>
                  <a:lnTo>
                    <a:pt x="3229368" y="86086"/>
                  </a:lnTo>
                  <a:lnTo>
                    <a:pt x="3234811" y="94160"/>
                  </a:lnTo>
                  <a:lnTo>
                    <a:pt x="3242885" y="99603"/>
                  </a:lnTo>
                  <a:lnTo>
                    <a:pt x="3252823" y="101600"/>
                  </a:lnTo>
                  <a:lnTo>
                    <a:pt x="3262709" y="99603"/>
                  </a:lnTo>
                  <a:lnTo>
                    <a:pt x="3270783" y="94160"/>
                  </a:lnTo>
                  <a:lnTo>
                    <a:pt x="3276226" y="86086"/>
                  </a:lnTo>
                  <a:lnTo>
                    <a:pt x="3278223" y="76200"/>
                  </a:lnTo>
                  <a:lnTo>
                    <a:pt x="3276226" y="66313"/>
                  </a:lnTo>
                  <a:lnTo>
                    <a:pt x="3270783" y="58239"/>
                  </a:lnTo>
                  <a:lnTo>
                    <a:pt x="3262709" y="52796"/>
                  </a:lnTo>
                  <a:lnTo>
                    <a:pt x="3252772" y="50800"/>
                  </a:lnTo>
                  <a:close/>
                </a:path>
                <a:path w="7446645" h="610234">
                  <a:moveTo>
                    <a:pt x="3354423" y="50800"/>
                  </a:moveTo>
                  <a:lnTo>
                    <a:pt x="3344536" y="52796"/>
                  </a:lnTo>
                  <a:lnTo>
                    <a:pt x="3336462" y="58239"/>
                  </a:lnTo>
                  <a:lnTo>
                    <a:pt x="3331019" y="66313"/>
                  </a:lnTo>
                  <a:lnTo>
                    <a:pt x="3329023" y="76200"/>
                  </a:lnTo>
                  <a:lnTo>
                    <a:pt x="3331019" y="86086"/>
                  </a:lnTo>
                  <a:lnTo>
                    <a:pt x="3336462" y="94160"/>
                  </a:lnTo>
                  <a:lnTo>
                    <a:pt x="3344536" y="99603"/>
                  </a:lnTo>
                  <a:lnTo>
                    <a:pt x="3354473" y="101600"/>
                  </a:lnTo>
                  <a:lnTo>
                    <a:pt x="3364360" y="99603"/>
                  </a:lnTo>
                  <a:lnTo>
                    <a:pt x="3372434" y="94160"/>
                  </a:lnTo>
                  <a:lnTo>
                    <a:pt x="3377877" y="86086"/>
                  </a:lnTo>
                  <a:lnTo>
                    <a:pt x="3379873" y="76200"/>
                  </a:lnTo>
                  <a:lnTo>
                    <a:pt x="3377877" y="66313"/>
                  </a:lnTo>
                  <a:lnTo>
                    <a:pt x="3372434" y="58239"/>
                  </a:lnTo>
                  <a:lnTo>
                    <a:pt x="3364360" y="52796"/>
                  </a:lnTo>
                  <a:lnTo>
                    <a:pt x="3354423" y="50800"/>
                  </a:lnTo>
                  <a:close/>
                </a:path>
                <a:path w="7446645" h="610234">
                  <a:moveTo>
                    <a:pt x="3456073" y="50800"/>
                  </a:moveTo>
                  <a:lnTo>
                    <a:pt x="3446186" y="52796"/>
                  </a:lnTo>
                  <a:lnTo>
                    <a:pt x="3438113" y="58239"/>
                  </a:lnTo>
                  <a:lnTo>
                    <a:pt x="3432669" y="66313"/>
                  </a:lnTo>
                  <a:lnTo>
                    <a:pt x="3430673" y="76200"/>
                  </a:lnTo>
                  <a:lnTo>
                    <a:pt x="3432669" y="86086"/>
                  </a:lnTo>
                  <a:lnTo>
                    <a:pt x="3438113" y="94160"/>
                  </a:lnTo>
                  <a:lnTo>
                    <a:pt x="3446186" y="99603"/>
                  </a:lnTo>
                  <a:lnTo>
                    <a:pt x="3456124" y="101600"/>
                  </a:lnTo>
                  <a:lnTo>
                    <a:pt x="3466011" y="99603"/>
                  </a:lnTo>
                  <a:lnTo>
                    <a:pt x="3474084" y="94160"/>
                  </a:lnTo>
                  <a:lnTo>
                    <a:pt x="3479528" y="86086"/>
                  </a:lnTo>
                  <a:lnTo>
                    <a:pt x="3481524" y="76200"/>
                  </a:lnTo>
                  <a:lnTo>
                    <a:pt x="3479528" y="66313"/>
                  </a:lnTo>
                  <a:lnTo>
                    <a:pt x="3474084" y="58239"/>
                  </a:lnTo>
                  <a:lnTo>
                    <a:pt x="3466011" y="52796"/>
                  </a:lnTo>
                  <a:lnTo>
                    <a:pt x="3456073" y="50800"/>
                  </a:lnTo>
                  <a:close/>
                </a:path>
                <a:path w="7446645" h="610234">
                  <a:moveTo>
                    <a:pt x="3557724" y="50800"/>
                  </a:moveTo>
                  <a:lnTo>
                    <a:pt x="3547837" y="52796"/>
                  </a:lnTo>
                  <a:lnTo>
                    <a:pt x="3539764" y="58239"/>
                  </a:lnTo>
                  <a:lnTo>
                    <a:pt x="3534320" y="66313"/>
                  </a:lnTo>
                  <a:lnTo>
                    <a:pt x="3532324" y="76200"/>
                  </a:lnTo>
                  <a:lnTo>
                    <a:pt x="3534320" y="86086"/>
                  </a:lnTo>
                  <a:lnTo>
                    <a:pt x="3539764" y="94160"/>
                  </a:lnTo>
                  <a:lnTo>
                    <a:pt x="3547837" y="99603"/>
                  </a:lnTo>
                  <a:lnTo>
                    <a:pt x="3557774" y="101600"/>
                  </a:lnTo>
                  <a:lnTo>
                    <a:pt x="3567661" y="99603"/>
                  </a:lnTo>
                  <a:lnTo>
                    <a:pt x="3575734" y="94160"/>
                  </a:lnTo>
                  <a:lnTo>
                    <a:pt x="3581178" y="86086"/>
                  </a:lnTo>
                  <a:lnTo>
                    <a:pt x="3583174" y="76200"/>
                  </a:lnTo>
                  <a:lnTo>
                    <a:pt x="3581178" y="66313"/>
                  </a:lnTo>
                  <a:lnTo>
                    <a:pt x="3575734" y="58239"/>
                  </a:lnTo>
                  <a:lnTo>
                    <a:pt x="3567661" y="52796"/>
                  </a:lnTo>
                  <a:lnTo>
                    <a:pt x="3557724" y="50800"/>
                  </a:lnTo>
                  <a:close/>
                </a:path>
                <a:path w="7446645" h="610234">
                  <a:moveTo>
                    <a:pt x="3659374" y="50800"/>
                  </a:moveTo>
                  <a:lnTo>
                    <a:pt x="3649487" y="52796"/>
                  </a:lnTo>
                  <a:lnTo>
                    <a:pt x="3641414" y="58239"/>
                  </a:lnTo>
                  <a:lnTo>
                    <a:pt x="3635970" y="66313"/>
                  </a:lnTo>
                  <a:lnTo>
                    <a:pt x="3633974" y="76200"/>
                  </a:lnTo>
                  <a:lnTo>
                    <a:pt x="3635970" y="86086"/>
                  </a:lnTo>
                  <a:lnTo>
                    <a:pt x="3641414" y="94160"/>
                  </a:lnTo>
                  <a:lnTo>
                    <a:pt x="3649487" y="99603"/>
                  </a:lnTo>
                  <a:lnTo>
                    <a:pt x="3659424" y="101600"/>
                  </a:lnTo>
                  <a:lnTo>
                    <a:pt x="3669311" y="99603"/>
                  </a:lnTo>
                  <a:lnTo>
                    <a:pt x="3677385" y="94160"/>
                  </a:lnTo>
                  <a:lnTo>
                    <a:pt x="3682828" y="86086"/>
                  </a:lnTo>
                  <a:lnTo>
                    <a:pt x="3684824" y="76200"/>
                  </a:lnTo>
                  <a:lnTo>
                    <a:pt x="3682828" y="66313"/>
                  </a:lnTo>
                  <a:lnTo>
                    <a:pt x="3677385" y="58239"/>
                  </a:lnTo>
                  <a:lnTo>
                    <a:pt x="3669311" y="52796"/>
                  </a:lnTo>
                  <a:lnTo>
                    <a:pt x="3659374" y="50800"/>
                  </a:lnTo>
                  <a:close/>
                </a:path>
                <a:path w="7446645" h="610234">
                  <a:moveTo>
                    <a:pt x="3745899" y="65925"/>
                  </a:moveTo>
                  <a:lnTo>
                    <a:pt x="3736012" y="67921"/>
                  </a:lnTo>
                  <a:lnTo>
                    <a:pt x="3727938" y="73365"/>
                  </a:lnTo>
                  <a:lnTo>
                    <a:pt x="3722495" y="81438"/>
                  </a:lnTo>
                  <a:lnTo>
                    <a:pt x="3720499" y="91376"/>
                  </a:lnTo>
                  <a:lnTo>
                    <a:pt x="3722495" y="101263"/>
                  </a:lnTo>
                  <a:lnTo>
                    <a:pt x="3727938" y="109337"/>
                  </a:lnTo>
                  <a:lnTo>
                    <a:pt x="3736012" y="114780"/>
                  </a:lnTo>
                  <a:lnTo>
                    <a:pt x="3745899" y="116776"/>
                  </a:lnTo>
                  <a:lnTo>
                    <a:pt x="3755786" y="114780"/>
                  </a:lnTo>
                  <a:lnTo>
                    <a:pt x="3763859" y="109337"/>
                  </a:lnTo>
                  <a:lnTo>
                    <a:pt x="3769303" y="101263"/>
                  </a:lnTo>
                  <a:lnTo>
                    <a:pt x="3771299" y="91325"/>
                  </a:lnTo>
                  <a:lnTo>
                    <a:pt x="3769303" y="81438"/>
                  </a:lnTo>
                  <a:lnTo>
                    <a:pt x="3763859" y="73365"/>
                  </a:lnTo>
                  <a:lnTo>
                    <a:pt x="3755786" y="67921"/>
                  </a:lnTo>
                  <a:lnTo>
                    <a:pt x="3745899" y="65925"/>
                  </a:lnTo>
                  <a:close/>
                </a:path>
                <a:path w="7446645" h="610234">
                  <a:moveTo>
                    <a:pt x="3745899" y="167576"/>
                  </a:moveTo>
                  <a:lnTo>
                    <a:pt x="3736012" y="169572"/>
                  </a:lnTo>
                  <a:lnTo>
                    <a:pt x="3727938" y="175015"/>
                  </a:lnTo>
                  <a:lnTo>
                    <a:pt x="3722495" y="183089"/>
                  </a:lnTo>
                  <a:lnTo>
                    <a:pt x="3720499" y="193027"/>
                  </a:lnTo>
                  <a:lnTo>
                    <a:pt x="3722495" y="202914"/>
                  </a:lnTo>
                  <a:lnTo>
                    <a:pt x="3727938" y="210987"/>
                  </a:lnTo>
                  <a:lnTo>
                    <a:pt x="3736012" y="216431"/>
                  </a:lnTo>
                  <a:lnTo>
                    <a:pt x="3745899" y="218427"/>
                  </a:lnTo>
                  <a:lnTo>
                    <a:pt x="3755786" y="216431"/>
                  </a:lnTo>
                  <a:lnTo>
                    <a:pt x="3763859" y="210987"/>
                  </a:lnTo>
                  <a:lnTo>
                    <a:pt x="3769303" y="202914"/>
                  </a:lnTo>
                  <a:lnTo>
                    <a:pt x="3771299" y="192976"/>
                  </a:lnTo>
                  <a:lnTo>
                    <a:pt x="3769303" y="183089"/>
                  </a:lnTo>
                  <a:lnTo>
                    <a:pt x="3763859" y="175015"/>
                  </a:lnTo>
                  <a:lnTo>
                    <a:pt x="3755786" y="169572"/>
                  </a:lnTo>
                  <a:lnTo>
                    <a:pt x="3745899" y="167576"/>
                  </a:lnTo>
                  <a:close/>
                </a:path>
                <a:path w="7446645" h="610234">
                  <a:moveTo>
                    <a:pt x="3745899" y="269227"/>
                  </a:moveTo>
                  <a:lnTo>
                    <a:pt x="3736012" y="271223"/>
                  </a:lnTo>
                  <a:lnTo>
                    <a:pt x="3727938" y="276666"/>
                  </a:lnTo>
                  <a:lnTo>
                    <a:pt x="3722495" y="284740"/>
                  </a:lnTo>
                  <a:lnTo>
                    <a:pt x="3720499" y="294678"/>
                  </a:lnTo>
                  <a:lnTo>
                    <a:pt x="3722495" y="304565"/>
                  </a:lnTo>
                  <a:lnTo>
                    <a:pt x="3727938" y="312638"/>
                  </a:lnTo>
                  <a:lnTo>
                    <a:pt x="3736012" y="318082"/>
                  </a:lnTo>
                  <a:lnTo>
                    <a:pt x="3745899" y="320078"/>
                  </a:lnTo>
                  <a:lnTo>
                    <a:pt x="3755786" y="318082"/>
                  </a:lnTo>
                  <a:lnTo>
                    <a:pt x="3763859" y="312638"/>
                  </a:lnTo>
                  <a:lnTo>
                    <a:pt x="3769303" y="304565"/>
                  </a:lnTo>
                  <a:lnTo>
                    <a:pt x="3771299" y="294627"/>
                  </a:lnTo>
                  <a:lnTo>
                    <a:pt x="3769303" y="284740"/>
                  </a:lnTo>
                  <a:lnTo>
                    <a:pt x="3763859" y="276666"/>
                  </a:lnTo>
                  <a:lnTo>
                    <a:pt x="3755786" y="271223"/>
                  </a:lnTo>
                  <a:lnTo>
                    <a:pt x="3745899" y="269227"/>
                  </a:lnTo>
                  <a:close/>
                </a:path>
                <a:path w="7446645" h="610234">
                  <a:moveTo>
                    <a:pt x="3745899" y="370878"/>
                  </a:moveTo>
                  <a:lnTo>
                    <a:pt x="3736012" y="372874"/>
                  </a:lnTo>
                  <a:lnTo>
                    <a:pt x="3727938" y="378317"/>
                  </a:lnTo>
                  <a:lnTo>
                    <a:pt x="3722495" y="386391"/>
                  </a:lnTo>
                  <a:lnTo>
                    <a:pt x="3720499" y="396328"/>
                  </a:lnTo>
                  <a:lnTo>
                    <a:pt x="3722495" y="406215"/>
                  </a:lnTo>
                  <a:lnTo>
                    <a:pt x="3727938" y="414289"/>
                  </a:lnTo>
                  <a:lnTo>
                    <a:pt x="3736012" y="419732"/>
                  </a:lnTo>
                  <a:lnTo>
                    <a:pt x="3745899" y="421728"/>
                  </a:lnTo>
                  <a:lnTo>
                    <a:pt x="3755786" y="419732"/>
                  </a:lnTo>
                  <a:lnTo>
                    <a:pt x="3763859" y="414289"/>
                  </a:lnTo>
                  <a:lnTo>
                    <a:pt x="3769303" y="406215"/>
                  </a:lnTo>
                  <a:lnTo>
                    <a:pt x="3771299" y="396278"/>
                  </a:lnTo>
                  <a:lnTo>
                    <a:pt x="3769303" y="386391"/>
                  </a:lnTo>
                  <a:lnTo>
                    <a:pt x="3763859" y="378317"/>
                  </a:lnTo>
                  <a:lnTo>
                    <a:pt x="3755786" y="372874"/>
                  </a:lnTo>
                  <a:lnTo>
                    <a:pt x="3745899" y="370878"/>
                  </a:lnTo>
                  <a:close/>
                </a:path>
                <a:path w="7446645" h="610234">
                  <a:moveTo>
                    <a:pt x="3745899" y="472528"/>
                  </a:moveTo>
                  <a:lnTo>
                    <a:pt x="3736012" y="474524"/>
                  </a:lnTo>
                  <a:lnTo>
                    <a:pt x="3727938" y="479968"/>
                  </a:lnTo>
                  <a:lnTo>
                    <a:pt x="3722495" y="488041"/>
                  </a:lnTo>
                  <a:lnTo>
                    <a:pt x="3720499" y="497979"/>
                  </a:lnTo>
                  <a:lnTo>
                    <a:pt x="3722495" y="507866"/>
                  </a:lnTo>
                  <a:lnTo>
                    <a:pt x="3727938" y="515940"/>
                  </a:lnTo>
                  <a:lnTo>
                    <a:pt x="3736012" y="521383"/>
                  </a:lnTo>
                  <a:lnTo>
                    <a:pt x="3745899" y="523379"/>
                  </a:lnTo>
                  <a:lnTo>
                    <a:pt x="3755786" y="521383"/>
                  </a:lnTo>
                  <a:lnTo>
                    <a:pt x="3763859" y="515940"/>
                  </a:lnTo>
                  <a:lnTo>
                    <a:pt x="3769303" y="507866"/>
                  </a:lnTo>
                  <a:lnTo>
                    <a:pt x="3771299" y="497928"/>
                  </a:lnTo>
                  <a:lnTo>
                    <a:pt x="3769303" y="488041"/>
                  </a:lnTo>
                  <a:lnTo>
                    <a:pt x="3763859" y="479968"/>
                  </a:lnTo>
                  <a:lnTo>
                    <a:pt x="3755786" y="474524"/>
                  </a:lnTo>
                  <a:lnTo>
                    <a:pt x="3745899" y="472528"/>
                  </a:lnTo>
                  <a:close/>
                </a:path>
                <a:path w="7446645" h="610234">
                  <a:moveTo>
                    <a:pt x="3761248" y="558830"/>
                  </a:moveTo>
                  <a:lnTo>
                    <a:pt x="3751362" y="560826"/>
                  </a:lnTo>
                  <a:lnTo>
                    <a:pt x="3743288" y="566269"/>
                  </a:lnTo>
                  <a:lnTo>
                    <a:pt x="3737844" y="574343"/>
                  </a:lnTo>
                  <a:lnTo>
                    <a:pt x="3735848" y="584230"/>
                  </a:lnTo>
                  <a:lnTo>
                    <a:pt x="3737844" y="594117"/>
                  </a:lnTo>
                  <a:lnTo>
                    <a:pt x="3743288" y="602191"/>
                  </a:lnTo>
                  <a:lnTo>
                    <a:pt x="3751362" y="607634"/>
                  </a:lnTo>
                  <a:lnTo>
                    <a:pt x="3761299" y="609630"/>
                  </a:lnTo>
                  <a:lnTo>
                    <a:pt x="3771186" y="607634"/>
                  </a:lnTo>
                  <a:lnTo>
                    <a:pt x="3779259" y="602191"/>
                  </a:lnTo>
                  <a:lnTo>
                    <a:pt x="3784703" y="594117"/>
                  </a:lnTo>
                  <a:lnTo>
                    <a:pt x="3786699" y="584230"/>
                  </a:lnTo>
                  <a:lnTo>
                    <a:pt x="3784703" y="574343"/>
                  </a:lnTo>
                  <a:lnTo>
                    <a:pt x="3779259" y="566269"/>
                  </a:lnTo>
                  <a:lnTo>
                    <a:pt x="3771186" y="560826"/>
                  </a:lnTo>
                  <a:lnTo>
                    <a:pt x="3761248" y="558830"/>
                  </a:lnTo>
                  <a:close/>
                </a:path>
                <a:path w="7446645" h="610234">
                  <a:moveTo>
                    <a:pt x="3862899" y="558830"/>
                  </a:moveTo>
                  <a:lnTo>
                    <a:pt x="3853012" y="560826"/>
                  </a:lnTo>
                  <a:lnTo>
                    <a:pt x="3844939" y="566269"/>
                  </a:lnTo>
                  <a:lnTo>
                    <a:pt x="3839495" y="574343"/>
                  </a:lnTo>
                  <a:lnTo>
                    <a:pt x="3837499" y="584230"/>
                  </a:lnTo>
                  <a:lnTo>
                    <a:pt x="3839495" y="594117"/>
                  </a:lnTo>
                  <a:lnTo>
                    <a:pt x="3844939" y="602191"/>
                  </a:lnTo>
                  <a:lnTo>
                    <a:pt x="3853012" y="607634"/>
                  </a:lnTo>
                  <a:lnTo>
                    <a:pt x="3862950" y="609630"/>
                  </a:lnTo>
                  <a:lnTo>
                    <a:pt x="3872837" y="607634"/>
                  </a:lnTo>
                  <a:lnTo>
                    <a:pt x="3880910" y="602191"/>
                  </a:lnTo>
                  <a:lnTo>
                    <a:pt x="3886354" y="594117"/>
                  </a:lnTo>
                  <a:lnTo>
                    <a:pt x="3888350" y="584230"/>
                  </a:lnTo>
                  <a:lnTo>
                    <a:pt x="3886354" y="574343"/>
                  </a:lnTo>
                  <a:lnTo>
                    <a:pt x="3880910" y="566269"/>
                  </a:lnTo>
                  <a:lnTo>
                    <a:pt x="3872837" y="560826"/>
                  </a:lnTo>
                  <a:lnTo>
                    <a:pt x="3862899" y="558830"/>
                  </a:lnTo>
                  <a:close/>
                </a:path>
                <a:path w="7446645" h="610234">
                  <a:moveTo>
                    <a:pt x="3964550" y="558830"/>
                  </a:moveTo>
                  <a:lnTo>
                    <a:pt x="3954663" y="560826"/>
                  </a:lnTo>
                  <a:lnTo>
                    <a:pt x="3946589" y="566269"/>
                  </a:lnTo>
                  <a:lnTo>
                    <a:pt x="3941146" y="574343"/>
                  </a:lnTo>
                  <a:lnTo>
                    <a:pt x="3939150" y="584230"/>
                  </a:lnTo>
                  <a:lnTo>
                    <a:pt x="3941146" y="594117"/>
                  </a:lnTo>
                  <a:lnTo>
                    <a:pt x="3946589" y="602191"/>
                  </a:lnTo>
                  <a:lnTo>
                    <a:pt x="3954663" y="607634"/>
                  </a:lnTo>
                  <a:lnTo>
                    <a:pt x="3964600" y="609630"/>
                  </a:lnTo>
                  <a:lnTo>
                    <a:pt x="3974487" y="607634"/>
                  </a:lnTo>
                  <a:lnTo>
                    <a:pt x="3982561" y="602191"/>
                  </a:lnTo>
                  <a:lnTo>
                    <a:pt x="3988004" y="594117"/>
                  </a:lnTo>
                  <a:lnTo>
                    <a:pt x="3990000" y="584230"/>
                  </a:lnTo>
                  <a:lnTo>
                    <a:pt x="3988004" y="574343"/>
                  </a:lnTo>
                  <a:lnTo>
                    <a:pt x="3982561" y="566269"/>
                  </a:lnTo>
                  <a:lnTo>
                    <a:pt x="3974487" y="560826"/>
                  </a:lnTo>
                  <a:lnTo>
                    <a:pt x="3964550" y="558830"/>
                  </a:lnTo>
                  <a:close/>
                </a:path>
                <a:path w="7446645" h="610234">
                  <a:moveTo>
                    <a:pt x="4066200" y="558830"/>
                  </a:moveTo>
                  <a:lnTo>
                    <a:pt x="4056313" y="560826"/>
                  </a:lnTo>
                  <a:lnTo>
                    <a:pt x="4048240" y="566269"/>
                  </a:lnTo>
                  <a:lnTo>
                    <a:pt x="4042796" y="574343"/>
                  </a:lnTo>
                  <a:lnTo>
                    <a:pt x="4040800" y="584230"/>
                  </a:lnTo>
                  <a:lnTo>
                    <a:pt x="4042796" y="594117"/>
                  </a:lnTo>
                  <a:lnTo>
                    <a:pt x="4048240" y="602191"/>
                  </a:lnTo>
                  <a:lnTo>
                    <a:pt x="4056313" y="607634"/>
                  </a:lnTo>
                  <a:lnTo>
                    <a:pt x="4066251" y="609630"/>
                  </a:lnTo>
                  <a:lnTo>
                    <a:pt x="4076138" y="607634"/>
                  </a:lnTo>
                  <a:lnTo>
                    <a:pt x="4084212" y="602191"/>
                  </a:lnTo>
                  <a:lnTo>
                    <a:pt x="4089655" y="594117"/>
                  </a:lnTo>
                  <a:lnTo>
                    <a:pt x="4091651" y="584230"/>
                  </a:lnTo>
                  <a:lnTo>
                    <a:pt x="4089655" y="574343"/>
                  </a:lnTo>
                  <a:lnTo>
                    <a:pt x="4084212" y="566269"/>
                  </a:lnTo>
                  <a:lnTo>
                    <a:pt x="4076138" y="560826"/>
                  </a:lnTo>
                  <a:lnTo>
                    <a:pt x="4066200" y="558830"/>
                  </a:lnTo>
                  <a:close/>
                </a:path>
                <a:path w="7446645" h="610234">
                  <a:moveTo>
                    <a:pt x="4167851" y="558830"/>
                  </a:moveTo>
                  <a:lnTo>
                    <a:pt x="4157964" y="560826"/>
                  </a:lnTo>
                  <a:lnTo>
                    <a:pt x="4149891" y="566269"/>
                  </a:lnTo>
                  <a:lnTo>
                    <a:pt x="4144447" y="574343"/>
                  </a:lnTo>
                  <a:lnTo>
                    <a:pt x="4142451" y="584230"/>
                  </a:lnTo>
                  <a:lnTo>
                    <a:pt x="4144447" y="594117"/>
                  </a:lnTo>
                  <a:lnTo>
                    <a:pt x="4149891" y="602191"/>
                  </a:lnTo>
                  <a:lnTo>
                    <a:pt x="4157964" y="607634"/>
                  </a:lnTo>
                  <a:lnTo>
                    <a:pt x="4167902" y="609630"/>
                  </a:lnTo>
                  <a:lnTo>
                    <a:pt x="4177789" y="607634"/>
                  </a:lnTo>
                  <a:lnTo>
                    <a:pt x="4185863" y="602191"/>
                  </a:lnTo>
                  <a:lnTo>
                    <a:pt x="4191306" y="594117"/>
                  </a:lnTo>
                  <a:lnTo>
                    <a:pt x="4193302" y="584230"/>
                  </a:lnTo>
                  <a:lnTo>
                    <a:pt x="4191306" y="574343"/>
                  </a:lnTo>
                  <a:lnTo>
                    <a:pt x="4185863" y="566269"/>
                  </a:lnTo>
                  <a:lnTo>
                    <a:pt x="4177789" y="560826"/>
                  </a:lnTo>
                  <a:lnTo>
                    <a:pt x="4167851" y="558830"/>
                  </a:lnTo>
                  <a:close/>
                </a:path>
                <a:path w="7446645" h="610234">
                  <a:moveTo>
                    <a:pt x="4269502" y="558830"/>
                  </a:moveTo>
                  <a:lnTo>
                    <a:pt x="4259616" y="560826"/>
                  </a:lnTo>
                  <a:lnTo>
                    <a:pt x="4251542" y="566269"/>
                  </a:lnTo>
                  <a:lnTo>
                    <a:pt x="4246098" y="574343"/>
                  </a:lnTo>
                  <a:lnTo>
                    <a:pt x="4244102" y="584230"/>
                  </a:lnTo>
                  <a:lnTo>
                    <a:pt x="4246098" y="594117"/>
                  </a:lnTo>
                  <a:lnTo>
                    <a:pt x="4251542" y="602191"/>
                  </a:lnTo>
                  <a:lnTo>
                    <a:pt x="4259616" y="607634"/>
                  </a:lnTo>
                  <a:lnTo>
                    <a:pt x="4269553" y="609630"/>
                  </a:lnTo>
                  <a:lnTo>
                    <a:pt x="4279440" y="607634"/>
                  </a:lnTo>
                  <a:lnTo>
                    <a:pt x="4287513" y="602191"/>
                  </a:lnTo>
                  <a:lnTo>
                    <a:pt x="4292957" y="594117"/>
                  </a:lnTo>
                  <a:lnTo>
                    <a:pt x="4294953" y="584230"/>
                  </a:lnTo>
                  <a:lnTo>
                    <a:pt x="4292957" y="574343"/>
                  </a:lnTo>
                  <a:lnTo>
                    <a:pt x="4287513" y="566269"/>
                  </a:lnTo>
                  <a:lnTo>
                    <a:pt x="4279440" y="560826"/>
                  </a:lnTo>
                  <a:lnTo>
                    <a:pt x="4269502" y="558830"/>
                  </a:lnTo>
                  <a:close/>
                </a:path>
                <a:path w="7446645" h="610234">
                  <a:moveTo>
                    <a:pt x="4371153" y="558830"/>
                  </a:moveTo>
                  <a:lnTo>
                    <a:pt x="4361266" y="560826"/>
                  </a:lnTo>
                  <a:lnTo>
                    <a:pt x="4353193" y="566269"/>
                  </a:lnTo>
                  <a:lnTo>
                    <a:pt x="4347749" y="574343"/>
                  </a:lnTo>
                  <a:lnTo>
                    <a:pt x="4345753" y="584230"/>
                  </a:lnTo>
                  <a:lnTo>
                    <a:pt x="4347749" y="594117"/>
                  </a:lnTo>
                  <a:lnTo>
                    <a:pt x="4353193" y="602191"/>
                  </a:lnTo>
                  <a:lnTo>
                    <a:pt x="4361266" y="607634"/>
                  </a:lnTo>
                  <a:lnTo>
                    <a:pt x="4371205" y="609630"/>
                  </a:lnTo>
                  <a:lnTo>
                    <a:pt x="4381091" y="607634"/>
                  </a:lnTo>
                  <a:lnTo>
                    <a:pt x="4389165" y="602191"/>
                  </a:lnTo>
                  <a:lnTo>
                    <a:pt x="4394609" y="594117"/>
                  </a:lnTo>
                  <a:lnTo>
                    <a:pt x="4396605" y="584230"/>
                  </a:lnTo>
                  <a:lnTo>
                    <a:pt x="4394609" y="574343"/>
                  </a:lnTo>
                  <a:lnTo>
                    <a:pt x="4389165" y="566269"/>
                  </a:lnTo>
                  <a:lnTo>
                    <a:pt x="4381091" y="560826"/>
                  </a:lnTo>
                  <a:lnTo>
                    <a:pt x="4371153" y="558830"/>
                  </a:lnTo>
                  <a:close/>
                </a:path>
                <a:path w="7446645" h="610234">
                  <a:moveTo>
                    <a:pt x="4472805" y="558830"/>
                  </a:moveTo>
                  <a:lnTo>
                    <a:pt x="4462918" y="560826"/>
                  </a:lnTo>
                  <a:lnTo>
                    <a:pt x="4454844" y="566269"/>
                  </a:lnTo>
                  <a:lnTo>
                    <a:pt x="4449401" y="574343"/>
                  </a:lnTo>
                  <a:lnTo>
                    <a:pt x="4447405" y="584230"/>
                  </a:lnTo>
                  <a:lnTo>
                    <a:pt x="4449401" y="594117"/>
                  </a:lnTo>
                  <a:lnTo>
                    <a:pt x="4454844" y="602191"/>
                  </a:lnTo>
                  <a:lnTo>
                    <a:pt x="4462918" y="607634"/>
                  </a:lnTo>
                  <a:lnTo>
                    <a:pt x="4472856" y="609630"/>
                  </a:lnTo>
                  <a:lnTo>
                    <a:pt x="4482742" y="607634"/>
                  </a:lnTo>
                  <a:lnTo>
                    <a:pt x="4490816" y="602191"/>
                  </a:lnTo>
                  <a:lnTo>
                    <a:pt x="4496259" y="594117"/>
                  </a:lnTo>
                  <a:lnTo>
                    <a:pt x="4498256" y="584230"/>
                  </a:lnTo>
                  <a:lnTo>
                    <a:pt x="4496259" y="574343"/>
                  </a:lnTo>
                  <a:lnTo>
                    <a:pt x="4490816" y="566269"/>
                  </a:lnTo>
                  <a:lnTo>
                    <a:pt x="4482742" y="560826"/>
                  </a:lnTo>
                  <a:lnTo>
                    <a:pt x="4472805" y="558830"/>
                  </a:lnTo>
                  <a:close/>
                </a:path>
                <a:path w="7446645" h="610234">
                  <a:moveTo>
                    <a:pt x="4574456" y="558830"/>
                  </a:moveTo>
                  <a:lnTo>
                    <a:pt x="4564569" y="560826"/>
                  </a:lnTo>
                  <a:lnTo>
                    <a:pt x="4556495" y="566269"/>
                  </a:lnTo>
                  <a:lnTo>
                    <a:pt x="4551052" y="574343"/>
                  </a:lnTo>
                  <a:lnTo>
                    <a:pt x="4549056" y="584230"/>
                  </a:lnTo>
                  <a:lnTo>
                    <a:pt x="4551052" y="594117"/>
                  </a:lnTo>
                  <a:lnTo>
                    <a:pt x="4556495" y="602191"/>
                  </a:lnTo>
                  <a:lnTo>
                    <a:pt x="4564569" y="607634"/>
                  </a:lnTo>
                  <a:lnTo>
                    <a:pt x="4574506" y="609630"/>
                  </a:lnTo>
                  <a:lnTo>
                    <a:pt x="4584393" y="607634"/>
                  </a:lnTo>
                  <a:lnTo>
                    <a:pt x="4592467" y="602191"/>
                  </a:lnTo>
                  <a:lnTo>
                    <a:pt x="4597910" y="594117"/>
                  </a:lnTo>
                  <a:lnTo>
                    <a:pt x="4599906" y="584230"/>
                  </a:lnTo>
                  <a:lnTo>
                    <a:pt x="4597910" y="574343"/>
                  </a:lnTo>
                  <a:lnTo>
                    <a:pt x="4592467" y="566269"/>
                  </a:lnTo>
                  <a:lnTo>
                    <a:pt x="4584393" y="560826"/>
                  </a:lnTo>
                  <a:lnTo>
                    <a:pt x="4574456" y="558830"/>
                  </a:lnTo>
                  <a:close/>
                </a:path>
                <a:path w="7446645" h="610234">
                  <a:moveTo>
                    <a:pt x="4676106" y="558830"/>
                  </a:moveTo>
                  <a:lnTo>
                    <a:pt x="4666219" y="560826"/>
                  </a:lnTo>
                  <a:lnTo>
                    <a:pt x="4658146" y="566269"/>
                  </a:lnTo>
                  <a:lnTo>
                    <a:pt x="4652702" y="574343"/>
                  </a:lnTo>
                  <a:lnTo>
                    <a:pt x="4650706" y="584230"/>
                  </a:lnTo>
                  <a:lnTo>
                    <a:pt x="4652702" y="594117"/>
                  </a:lnTo>
                  <a:lnTo>
                    <a:pt x="4658146" y="602191"/>
                  </a:lnTo>
                  <a:lnTo>
                    <a:pt x="4666219" y="607634"/>
                  </a:lnTo>
                  <a:lnTo>
                    <a:pt x="4676157" y="609630"/>
                  </a:lnTo>
                  <a:lnTo>
                    <a:pt x="4686044" y="607634"/>
                  </a:lnTo>
                  <a:lnTo>
                    <a:pt x="4694118" y="602191"/>
                  </a:lnTo>
                  <a:lnTo>
                    <a:pt x="4699561" y="594117"/>
                  </a:lnTo>
                  <a:lnTo>
                    <a:pt x="4701557" y="584230"/>
                  </a:lnTo>
                  <a:lnTo>
                    <a:pt x="4699561" y="574343"/>
                  </a:lnTo>
                  <a:lnTo>
                    <a:pt x="4694118" y="566269"/>
                  </a:lnTo>
                  <a:lnTo>
                    <a:pt x="4686044" y="560826"/>
                  </a:lnTo>
                  <a:lnTo>
                    <a:pt x="4676106" y="558830"/>
                  </a:lnTo>
                  <a:close/>
                </a:path>
                <a:path w="7446645" h="610234">
                  <a:moveTo>
                    <a:pt x="4777757" y="558830"/>
                  </a:moveTo>
                  <a:lnTo>
                    <a:pt x="4767870" y="560826"/>
                  </a:lnTo>
                  <a:lnTo>
                    <a:pt x="4759797" y="566269"/>
                  </a:lnTo>
                  <a:lnTo>
                    <a:pt x="4754353" y="574343"/>
                  </a:lnTo>
                  <a:lnTo>
                    <a:pt x="4752357" y="584230"/>
                  </a:lnTo>
                  <a:lnTo>
                    <a:pt x="4754353" y="594117"/>
                  </a:lnTo>
                  <a:lnTo>
                    <a:pt x="4759797" y="602191"/>
                  </a:lnTo>
                  <a:lnTo>
                    <a:pt x="4767870" y="607634"/>
                  </a:lnTo>
                  <a:lnTo>
                    <a:pt x="4777808" y="609630"/>
                  </a:lnTo>
                  <a:lnTo>
                    <a:pt x="4787695" y="607634"/>
                  </a:lnTo>
                  <a:lnTo>
                    <a:pt x="4795769" y="602191"/>
                  </a:lnTo>
                  <a:lnTo>
                    <a:pt x="4801212" y="594117"/>
                  </a:lnTo>
                  <a:lnTo>
                    <a:pt x="4803208" y="584230"/>
                  </a:lnTo>
                  <a:lnTo>
                    <a:pt x="4801212" y="574343"/>
                  </a:lnTo>
                  <a:lnTo>
                    <a:pt x="4795769" y="566269"/>
                  </a:lnTo>
                  <a:lnTo>
                    <a:pt x="4787695" y="560826"/>
                  </a:lnTo>
                  <a:lnTo>
                    <a:pt x="4777757" y="558830"/>
                  </a:lnTo>
                  <a:close/>
                </a:path>
                <a:path w="7446645" h="610234">
                  <a:moveTo>
                    <a:pt x="4879408" y="558830"/>
                  </a:moveTo>
                  <a:lnTo>
                    <a:pt x="4869521" y="560826"/>
                  </a:lnTo>
                  <a:lnTo>
                    <a:pt x="4861447" y="566269"/>
                  </a:lnTo>
                  <a:lnTo>
                    <a:pt x="4856004" y="574343"/>
                  </a:lnTo>
                  <a:lnTo>
                    <a:pt x="4854008" y="584230"/>
                  </a:lnTo>
                  <a:lnTo>
                    <a:pt x="4856004" y="594117"/>
                  </a:lnTo>
                  <a:lnTo>
                    <a:pt x="4861447" y="602191"/>
                  </a:lnTo>
                  <a:lnTo>
                    <a:pt x="4869521" y="607634"/>
                  </a:lnTo>
                  <a:lnTo>
                    <a:pt x="4879459" y="609630"/>
                  </a:lnTo>
                  <a:lnTo>
                    <a:pt x="4889346" y="607634"/>
                  </a:lnTo>
                  <a:lnTo>
                    <a:pt x="4897420" y="602191"/>
                  </a:lnTo>
                  <a:lnTo>
                    <a:pt x="4902863" y="594117"/>
                  </a:lnTo>
                  <a:lnTo>
                    <a:pt x="4904859" y="584230"/>
                  </a:lnTo>
                  <a:lnTo>
                    <a:pt x="4902863" y="574343"/>
                  </a:lnTo>
                  <a:lnTo>
                    <a:pt x="4897420" y="566269"/>
                  </a:lnTo>
                  <a:lnTo>
                    <a:pt x="4889346" y="560826"/>
                  </a:lnTo>
                  <a:lnTo>
                    <a:pt x="4879408" y="558830"/>
                  </a:lnTo>
                  <a:close/>
                </a:path>
                <a:path w="7446645" h="610234">
                  <a:moveTo>
                    <a:pt x="4981059" y="558830"/>
                  </a:moveTo>
                  <a:lnTo>
                    <a:pt x="4971172" y="560826"/>
                  </a:lnTo>
                  <a:lnTo>
                    <a:pt x="4963099" y="566269"/>
                  </a:lnTo>
                  <a:lnTo>
                    <a:pt x="4957655" y="574343"/>
                  </a:lnTo>
                  <a:lnTo>
                    <a:pt x="4955659" y="584230"/>
                  </a:lnTo>
                  <a:lnTo>
                    <a:pt x="4957655" y="594117"/>
                  </a:lnTo>
                  <a:lnTo>
                    <a:pt x="4963099" y="602191"/>
                  </a:lnTo>
                  <a:lnTo>
                    <a:pt x="4971172" y="607634"/>
                  </a:lnTo>
                  <a:lnTo>
                    <a:pt x="4981110" y="609630"/>
                  </a:lnTo>
                  <a:lnTo>
                    <a:pt x="4990997" y="607634"/>
                  </a:lnTo>
                  <a:lnTo>
                    <a:pt x="4999070" y="602191"/>
                  </a:lnTo>
                  <a:lnTo>
                    <a:pt x="5004514" y="594117"/>
                  </a:lnTo>
                  <a:lnTo>
                    <a:pt x="5006510" y="584230"/>
                  </a:lnTo>
                  <a:lnTo>
                    <a:pt x="5004514" y="574343"/>
                  </a:lnTo>
                  <a:lnTo>
                    <a:pt x="4999070" y="566269"/>
                  </a:lnTo>
                  <a:lnTo>
                    <a:pt x="4990997" y="560826"/>
                  </a:lnTo>
                  <a:lnTo>
                    <a:pt x="4981059" y="558830"/>
                  </a:lnTo>
                  <a:close/>
                </a:path>
                <a:path w="7446645" h="610234">
                  <a:moveTo>
                    <a:pt x="5082710" y="558830"/>
                  </a:moveTo>
                  <a:lnTo>
                    <a:pt x="5072823" y="560826"/>
                  </a:lnTo>
                  <a:lnTo>
                    <a:pt x="5064749" y="566269"/>
                  </a:lnTo>
                  <a:lnTo>
                    <a:pt x="5059306" y="574343"/>
                  </a:lnTo>
                  <a:lnTo>
                    <a:pt x="5057310" y="584230"/>
                  </a:lnTo>
                  <a:lnTo>
                    <a:pt x="5059306" y="594117"/>
                  </a:lnTo>
                  <a:lnTo>
                    <a:pt x="5064749" y="602191"/>
                  </a:lnTo>
                  <a:lnTo>
                    <a:pt x="5072823" y="607634"/>
                  </a:lnTo>
                  <a:lnTo>
                    <a:pt x="5082762" y="609630"/>
                  </a:lnTo>
                  <a:lnTo>
                    <a:pt x="5092648" y="607634"/>
                  </a:lnTo>
                  <a:lnTo>
                    <a:pt x="5100722" y="602191"/>
                  </a:lnTo>
                  <a:lnTo>
                    <a:pt x="5106166" y="594117"/>
                  </a:lnTo>
                  <a:lnTo>
                    <a:pt x="5108162" y="584230"/>
                  </a:lnTo>
                  <a:lnTo>
                    <a:pt x="5106166" y="574343"/>
                  </a:lnTo>
                  <a:lnTo>
                    <a:pt x="5100722" y="566269"/>
                  </a:lnTo>
                  <a:lnTo>
                    <a:pt x="5092648" y="560826"/>
                  </a:lnTo>
                  <a:lnTo>
                    <a:pt x="5082710" y="558830"/>
                  </a:lnTo>
                  <a:close/>
                </a:path>
                <a:path w="7446645" h="610234">
                  <a:moveTo>
                    <a:pt x="5184362" y="558830"/>
                  </a:moveTo>
                  <a:lnTo>
                    <a:pt x="5174475" y="560826"/>
                  </a:lnTo>
                  <a:lnTo>
                    <a:pt x="5166401" y="566269"/>
                  </a:lnTo>
                  <a:lnTo>
                    <a:pt x="5160958" y="574343"/>
                  </a:lnTo>
                  <a:lnTo>
                    <a:pt x="5158962" y="584230"/>
                  </a:lnTo>
                  <a:lnTo>
                    <a:pt x="5160958" y="594117"/>
                  </a:lnTo>
                  <a:lnTo>
                    <a:pt x="5166401" y="602191"/>
                  </a:lnTo>
                  <a:lnTo>
                    <a:pt x="5174475" y="607634"/>
                  </a:lnTo>
                  <a:lnTo>
                    <a:pt x="5184413" y="609630"/>
                  </a:lnTo>
                  <a:lnTo>
                    <a:pt x="5194299" y="607634"/>
                  </a:lnTo>
                  <a:lnTo>
                    <a:pt x="5202373" y="602191"/>
                  </a:lnTo>
                  <a:lnTo>
                    <a:pt x="5207816" y="594117"/>
                  </a:lnTo>
                  <a:lnTo>
                    <a:pt x="5209813" y="584230"/>
                  </a:lnTo>
                  <a:lnTo>
                    <a:pt x="5207816" y="574343"/>
                  </a:lnTo>
                  <a:lnTo>
                    <a:pt x="5202373" y="566269"/>
                  </a:lnTo>
                  <a:lnTo>
                    <a:pt x="5194299" y="560826"/>
                  </a:lnTo>
                  <a:lnTo>
                    <a:pt x="5184362" y="558830"/>
                  </a:lnTo>
                  <a:close/>
                </a:path>
                <a:path w="7446645" h="610234">
                  <a:moveTo>
                    <a:pt x="5286013" y="558830"/>
                  </a:moveTo>
                  <a:lnTo>
                    <a:pt x="5276126" y="560826"/>
                  </a:lnTo>
                  <a:lnTo>
                    <a:pt x="5268052" y="566269"/>
                  </a:lnTo>
                  <a:lnTo>
                    <a:pt x="5262609" y="574343"/>
                  </a:lnTo>
                  <a:lnTo>
                    <a:pt x="5260613" y="584230"/>
                  </a:lnTo>
                  <a:lnTo>
                    <a:pt x="5262609" y="594117"/>
                  </a:lnTo>
                  <a:lnTo>
                    <a:pt x="5268052" y="602191"/>
                  </a:lnTo>
                  <a:lnTo>
                    <a:pt x="5276126" y="607634"/>
                  </a:lnTo>
                  <a:lnTo>
                    <a:pt x="5286063" y="609630"/>
                  </a:lnTo>
                  <a:lnTo>
                    <a:pt x="5295950" y="607634"/>
                  </a:lnTo>
                  <a:lnTo>
                    <a:pt x="5304024" y="602191"/>
                  </a:lnTo>
                  <a:lnTo>
                    <a:pt x="5309467" y="594117"/>
                  </a:lnTo>
                  <a:lnTo>
                    <a:pt x="5311463" y="584230"/>
                  </a:lnTo>
                  <a:lnTo>
                    <a:pt x="5309467" y="574343"/>
                  </a:lnTo>
                  <a:lnTo>
                    <a:pt x="5304024" y="566269"/>
                  </a:lnTo>
                  <a:lnTo>
                    <a:pt x="5295950" y="560826"/>
                  </a:lnTo>
                  <a:lnTo>
                    <a:pt x="5286013" y="558830"/>
                  </a:lnTo>
                  <a:close/>
                </a:path>
                <a:path w="7446645" h="610234">
                  <a:moveTo>
                    <a:pt x="5387663" y="558830"/>
                  </a:moveTo>
                  <a:lnTo>
                    <a:pt x="5377776" y="560826"/>
                  </a:lnTo>
                  <a:lnTo>
                    <a:pt x="5369703" y="566269"/>
                  </a:lnTo>
                  <a:lnTo>
                    <a:pt x="5364259" y="574343"/>
                  </a:lnTo>
                  <a:lnTo>
                    <a:pt x="5362263" y="584230"/>
                  </a:lnTo>
                  <a:lnTo>
                    <a:pt x="5364259" y="594117"/>
                  </a:lnTo>
                  <a:lnTo>
                    <a:pt x="5369703" y="602191"/>
                  </a:lnTo>
                  <a:lnTo>
                    <a:pt x="5377776" y="607634"/>
                  </a:lnTo>
                  <a:lnTo>
                    <a:pt x="5387714" y="609630"/>
                  </a:lnTo>
                  <a:lnTo>
                    <a:pt x="5397601" y="607634"/>
                  </a:lnTo>
                  <a:lnTo>
                    <a:pt x="5405675" y="602191"/>
                  </a:lnTo>
                  <a:lnTo>
                    <a:pt x="5411118" y="594117"/>
                  </a:lnTo>
                  <a:lnTo>
                    <a:pt x="5413114" y="584230"/>
                  </a:lnTo>
                  <a:lnTo>
                    <a:pt x="5411118" y="574343"/>
                  </a:lnTo>
                  <a:lnTo>
                    <a:pt x="5405675" y="566269"/>
                  </a:lnTo>
                  <a:lnTo>
                    <a:pt x="5397601" y="560826"/>
                  </a:lnTo>
                  <a:lnTo>
                    <a:pt x="5387663" y="558830"/>
                  </a:lnTo>
                  <a:close/>
                </a:path>
                <a:path w="7446645" h="610234">
                  <a:moveTo>
                    <a:pt x="5489314" y="558830"/>
                  </a:moveTo>
                  <a:lnTo>
                    <a:pt x="5479427" y="560826"/>
                  </a:lnTo>
                  <a:lnTo>
                    <a:pt x="5471353" y="566269"/>
                  </a:lnTo>
                  <a:lnTo>
                    <a:pt x="5465910" y="574343"/>
                  </a:lnTo>
                  <a:lnTo>
                    <a:pt x="5463914" y="584230"/>
                  </a:lnTo>
                  <a:lnTo>
                    <a:pt x="5465910" y="594117"/>
                  </a:lnTo>
                  <a:lnTo>
                    <a:pt x="5471353" y="602191"/>
                  </a:lnTo>
                  <a:lnTo>
                    <a:pt x="5479427" y="607634"/>
                  </a:lnTo>
                  <a:lnTo>
                    <a:pt x="5489365" y="609630"/>
                  </a:lnTo>
                  <a:lnTo>
                    <a:pt x="5499252" y="607634"/>
                  </a:lnTo>
                  <a:lnTo>
                    <a:pt x="5507326" y="602191"/>
                  </a:lnTo>
                  <a:lnTo>
                    <a:pt x="5512769" y="594117"/>
                  </a:lnTo>
                  <a:lnTo>
                    <a:pt x="5514765" y="584230"/>
                  </a:lnTo>
                  <a:lnTo>
                    <a:pt x="5512769" y="574343"/>
                  </a:lnTo>
                  <a:lnTo>
                    <a:pt x="5507326" y="566269"/>
                  </a:lnTo>
                  <a:lnTo>
                    <a:pt x="5499252" y="560826"/>
                  </a:lnTo>
                  <a:lnTo>
                    <a:pt x="5489314" y="558830"/>
                  </a:lnTo>
                  <a:close/>
                </a:path>
                <a:path w="7446645" h="610234">
                  <a:moveTo>
                    <a:pt x="5590965" y="558830"/>
                  </a:moveTo>
                  <a:lnTo>
                    <a:pt x="5581078" y="560826"/>
                  </a:lnTo>
                  <a:lnTo>
                    <a:pt x="5573005" y="566269"/>
                  </a:lnTo>
                  <a:lnTo>
                    <a:pt x="5567561" y="574343"/>
                  </a:lnTo>
                  <a:lnTo>
                    <a:pt x="5565565" y="584230"/>
                  </a:lnTo>
                  <a:lnTo>
                    <a:pt x="5567561" y="594117"/>
                  </a:lnTo>
                  <a:lnTo>
                    <a:pt x="5573005" y="602191"/>
                  </a:lnTo>
                  <a:lnTo>
                    <a:pt x="5581078" y="607634"/>
                  </a:lnTo>
                  <a:lnTo>
                    <a:pt x="5591016" y="609630"/>
                  </a:lnTo>
                  <a:lnTo>
                    <a:pt x="5600903" y="607634"/>
                  </a:lnTo>
                  <a:lnTo>
                    <a:pt x="5608976" y="602191"/>
                  </a:lnTo>
                  <a:lnTo>
                    <a:pt x="5614420" y="594117"/>
                  </a:lnTo>
                  <a:lnTo>
                    <a:pt x="5616416" y="584230"/>
                  </a:lnTo>
                  <a:lnTo>
                    <a:pt x="5614420" y="574343"/>
                  </a:lnTo>
                  <a:lnTo>
                    <a:pt x="5608976" y="566269"/>
                  </a:lnTo>
                  <a:lnTo>
                    <a:pt x="5600903" y="560826"/>
                  </a:lnTo>
                  <a:lnTo>
                    <a:pt x="5590965" y="558830"/>
                  </a:lnTo>
                  <a:close/>
                </a:path>
                <a:path w="7446645" h="610234">
                  <a:moveTo>
                    <a:pt x="5692616" y="558830"/>
                  </a:moveTo>
                  <a:lnTo>
                    <a:pt x="5682729" y="560826"/>
                  </a:lnTo>
                  <a:lnTo>
                    <a:pt x="5674656" y="566269"/>
                  </a:lnTo>
                  <a:lnTo>
                    <a:pt x="5669212" y="574343"/>
                  </a:lnTo>
                  <a:lnTo>
                    <a:pt x="5667216" y="584230"/>
                  </a:lnTo>
                  <a:lnTo>
                    <a:pt x="5669212" y="594117"/>
                  </a:lnTo>
                  <a:lnTo>
                    <a:pt x="5674656" y="602191"/>
                  </a:lnTo>
                  <a:lnTo>
                    <a:pt x="5682729" y="607634"/>
                  </a:lnTo>
                  <a:lnTo>
                    <a:pt x="5692668" y="609630"/>
                  </a:lnTo>
                  <a:lnTo>
                    <a:pt x="5702554" y="607634"/>
                  </a:lnTo>
                  <a:lnTo>
                    <a:pt x="5710628" y="602191"/>
                  </a:lnTo>
                  <a:lnTo>
                    <a:pt x="5716072" y="594117"/>
                  </a:lnTo>
                  <a:lnTo>
                    <a:pt x="5718068" y="584230"/>
                  </a:lnTo>
                  <a:lnTo>
                    <a:pt x="5716072" y="574343"/>
                  </a:lnTo>
                  <a:lnTo>
                    <a:pt x="5710628" y="566269"/>
                  </a:lnTo>
                  <a:lnTo>
                    <a:pt x="5702554" y="560826"/>
                  </a:lnTo>
                  <a:lnTo>
                    <a:pt x="5692616" y="558830"/>
                  </a:lnTo>
                  <a:close/>
                </a:path>
                <a:path w="7446645" h="610234">
                  <a:moveTo>
                    <a:pt x="5794268" y="558830"/>
                  </a:moveTo>
                  <a:lnTo>
                    <a:pt x="5784381" y="560826"/>
                  </a:lnTo>
                  <a:lnTo>
                    <a:pt x="5776307" y="566269"/>
                  </a:lnTo>
                  <a:lnTo>
                    <a:pt x="5770864" y="574343"/>
                  </a:lnTo>
                  <a:lnTo>
                    <a:pt x="5768868" y="584230"/>
                  </a:lnTo>
                  <a:lnTo>
                    <a:pt x="5770864" y="594117"/>
                  </a:lnTo>
                  <a:lnTo>
                    <a:pt x="5776307" y="602191"/>
                  </a:lnTo>
                  <a:lnTo>
                    <a:pt x="5784381" y="607634"/>
                  </a:lnTo>
                  <a:lnTo>
                    <a:pt x="5794319" y="609630"/>
                  </a:lnTo>
                  <a:lnTo>
                    <a:pt x="5804205" y="607634"/>
                  </a:lnTo>
                  <a:lnTo>
                    <a:pt x="5812279" y="602191"/>
                  </a:lnTo>
                  <a:lnTo>
                    <a:pt x="5817722" y="594117"/>
                  </a:lnTo>
                  <a:lnTo>
                    <a:pt x="5819719" y="584230"/>
                  </a:lnTo>
                  <a:lnTo>
                    <a:pt x="5817722" y="574343"/>
                  </a:lnTo>
                  <a:lnTo>
                    <a:pt x="5812279" y="566269"/>
                  </a:lnTo>
                  <a:lnTo>
                    <a:pt x="5804205" y="560826"/>
                  </a:lnTo>
                  <a:lnTo>
                    <a:pt x="5794268" y="558830"/>
                  </a:lnTo>
                  <a:close/>
                </a:path>
                <a:path w="7446645" h="610234">
                  <a:moveTo>
                    <a:pt x="5895917" y="558830"/>
                  </a:moveTo>
                  <a:lnTo>
                    <a:pt x="5886031" y="560826"/>
                  </a:lnTo>
                  <a:lnTo>
                    <a:pt x="5877957" y="566269"/>
                  </a:lnTo>
                  <a:lnTo>
                    <a:pt x="5872514" y="574343"/>
                  </a:lnTo>
                  <a:lnTo>
                    <a:pt x="5870517" y="584230"/>
                  </a:lnTo>
                  <a:lnTo>
                    <a:pt x="5872514" y="594117"/>
                  </a:lnTo>
                  <a:lnTo>
                    <a:pt x="5877957" y="602191"/>
                  </a:lnTo>
                  <a:lnTo>
                    <a:pt x="5886031" y="607634"/>
                  </a:lnTo>
                  <a:lnTo>
                    <a:pt x="5895968" y="609630"/>
                  </a:lnTo>
                  <a:lnTo>
                    <a:pt x="5905855" y="607634"/>
                  </a:lnTo>
                  <a:lnTo>
                    <a:pt x="5913929" y="602191"/>
                  </a:lnTo>
                  <a:lnTo>
                    <a:pt x="5919372" y="594117"/>
                  </a:lnTo>
                  <a:lnTo>
                    <a:pt x="5921368" y="584230"/>
                  </a:lnTo>
                  <a:lnTo>
                    <a:pt x="5919372" y="574343"/>
                  </a:lnTo>
                  <a:lnTo>
                    <a:pt x="5913929" y="566269"/>
                  </a:lnTo>
                  <a:lnTo>
                    <a:pt x="5905855" y="560826"/>
                  </a:lnTo>
                  <a:lnTo>
                    <a:pt x="5895917" y="558830"/>
                  </a:lnTo>
                  <a:close/>
                </a:path>
                <a:path w="7446645" h="610234">
                  <a:moveTo>
                    <a:pt x="5997568" y="558830"/>
                  </a:moveTo>
                  <a:lnTo>
                    <a:pt x="5987681" y="560826"/>
                  </a:lnTo>
                  <a:lnTo>
                    <a:pt x="5979607" y="566269"/>
                  </a:lnTo>
                  <a:lnTo>
                    <a:pt x="5974164" y="574343"/>
                  </a:lnTo>
                  <a:lnTo>
                    <a:pt x="5972168" y="584230"/>
                  </a:lnTo>
                  <a:lnTo>
                    <a:pt x="5974164" y="594117"/>
                  </a:lnTo>
                  <a:lnTo>
                    <a:pt x="5979607" y="602191"/>
                  </a:lnTo>
                  <a:lnTo>
                    <a:pt x="5987681" y="607634"/>
                  </a:lnTo>
                  <a:lnTo>
                    <a:pt x="5997619" y="609630"/>
                  </a:lnTo>
                  <a:lnTo>
                    <a:pt x="6007506" y="607634"/>
                  </a:lnTo>
                  <a:lnTo>
                    <a:pt x="6015580" y="602191"/>
                  </a:lnTo>
                  <a:lnTo>
                    <a:pt x="6021023" y="594117"/>
                  </a:lnTo>
                  <a:lnTo>
                    <a:pt x="6023019" y="584230"/>
                  </a:lnTo>
                  <a:lnTo>
                    <a:pt x="6021023" y="574343"/>
                  </a:lnTo>
                  <a:lnTo>
                    <a:pt x="6015580" y="566269"/>
                  </a:lnTo>
                  <a:lnTo>
                    <a:pt x="6007506" y="560826"/>
                  </a:lnTo>
                  <a:lnTo>
                    <a:pt x="5997568" y="558830"/>
                  </a:lnTo>
                  <a:close/>
                </a:path>
                <a:path w="7446645" h="610234">
                  <a:moveTo>
                    <a:pt x="6099219" y="558830"/>
                  </a:moveTo>
                  <a:lnTo>
                    <a:pt x="6089332" y="560826"/>
                  </a:lnTo>
                  <a:lnTo>
                    <a:pt x="6081259" y="566269"/>
                  </a:lnTo>
                  <a:lnTo>
                    <a:pt x="6075815" y="574343"/>
                  </a:lnTo>
                  <a:lnTo>
                    <a:pt x="6073819" y="584230"/>
                  </a:lnTo>
                  <a:lnTo>
                    <a:pt x="6075815" y="594117"/>
                  </a:lnTo>
                  <a:lnTo>
                    <a:pt x="6081259" y="602191"/>
                  </a:lnTo>
                  <a:lnTo>
                    <a:pt x="6089332" y="607634"/>
                  </a:lnTo>
                  <a:lnTo>
                    <a:pt x="6099270" y="609630"/>
                  </a:lnTo>
                  <a:lnTo>
                    <a:pt x="6109157" y="607634"/>
                  </a:lnTo>
                  <a:lnTo>
                    <a:pt x="6117230" y="602191"/>
                  </a:lnTo>
                  <a:lnTo>
                    <a:pt x="6122674" y="594117"/>
                  </a:lnTo>
                  <a:lnTo>
                    <a:pt x="6124670" y="584230"/>
                  </a:lnTo>
                  <a:lnTo>
                    <a:pt x="6122674" y="574343"/>
                  </a:lnTo>
                  <a:lnTo>
                    <a:pt x="6117230" y="566269"/>
                  </a:lnTo>
                  <a:lnTo>
                    <a:pt x="6109157" y="560826"/>
                  </a:lnTo>
                  <a:lnTo>
                    <a:pt x="6099219" y="558830"/>
                  </a:lnTo>
                  <a:close/>
                </a:path>
                <a:path w="7446645" h="610234">
                  <a:moveTo>
                    <a:pt x="6200870" y="558830"/>
                  </a:moveTo>
                  <a:lnTo>
                    <a:pt x="6190983" y="560826"/>
                  </a:lnTo>
                  <a:lnTo>
                    <a:pt x="6182909" y="566269"/>
                  </a:lnTo>
                  <a:lnTo>
                    <a:pt x="6177466" y="574343"/>
                  </a:lnTo>
                  <a:lnTo>
                    <a:pt x="6175470" y="584230"/>
                  </a:lnTo>
                  <a:lnTo>
                    <a:pt x="6177466" y="594117"/>
                  </a:lnTo>
                  <a:lnTo>
                    <a:pt x="6182909" y="602191"/>
                  </a:lnTo>
                  <a:lnTo>
                    <a:pt x="6190983" y="607634"/>
                  </a:lnTo>
                  <a:lnTo>
                    <a:pt x="6200921" y="609630"/>
                  </a:lnTo>
                  <a:lnTo>
                    <a:pt x="6210808" y="607634"/>
                  </a:lnTo>
                  <a:lnTo>
                    <a:pt x="6218881" y="602191"/>
                  </a:lnTo>
                  <a:lnTo>
                    <a:pt x="6224325" y="594117"/>
                  </a:lnTo>
                  <a:lnTo>
                    <a:pt x="6226321" y="584230"/>
                  </a:lnTo>
                  <a:lnTo>
                    <a:pt x="6224325" y="574343"/>
                  </a:lnTo>
                  <a:lnTo>
                    <a:pt x="6218881" y="566269"/>
                  </a:lnTo>
                  <a:lnTo>
                    <a:pt x="6210808" y="560826"/>
                  </a:lnTo>
                  <a:lnTo>
                    <a:pt x="6200870" y="558830"/>
                  </a:lnTo>
                  <a:close/>
                </a:path>
                <a:path w="7446645" h="610234">
                  <a:moveTo>
                    <a:pt x="6302521" y="558830"/>
                  </a:moveTo>
                  <a:lnTo>
                    <a:pt x="6292634" y="560826"/>
                  </a:lnTo>
                  <a:lnTo>
                    <a:pt x="6284560" y="566269"/>
                  </a:lnTo>
                  <a:lnTo>
                    <a:pt x="6279117" y="574343"/>
                  </a:lnTo>
                  <a:lnTo>
                    <a:pt x="6277121" y="584230"/>
                  </a:lnTo>
                  <a:lnTo>
                    <a:pt x="6279117" y="594117"/>
                  </a:lnTo>
                  <a:lnTo>
                    <a:pt x="6284560" y="602191"/>
                  </a:lnTo>
                  <a:lnTo>
                    <a:pt x="6292634" y="607634"/>
                  </a:lnTo>
                  <a:lnTo>
                    <a:pt x="6302571" y="609630"/>
                  </a:lnTo>
                  <a:lnTo>
                    <a:pt x="6312458" y="607634"/>
                  </a:lnTo>
                  <a:lnTo>
                    <a:pt x="6320532" y="602191"/>
                  </a:lnTo>
                  <a:lnTo>
                    <a:pt x="6325975" y="594117"/>
                  </a:lnTo>
                  <a:lnTo>
                    <a:pt x="6327971" y="584230"/>
                  </a:lnTo>
                  <a:lnTo>
                    <a:pt x="6325975" y="574343"/>
                  </a:lnTo>
                  <a:lnTo>
                    <a:pt x="6320532" y="566269"/>
                  </a:lnTo>
                  <a:lnTo>
                    <a:pt x="6312458" y="560826"/>
                  </a:lnTo>
                  <a:lnTo>
                    <a:pt x="6302521" y="558830"/>
                  </a:lnTo>
                  <a:close/>
                </a:path>
                <a:path w="7446645" h="610234">
                  <a:moveTo>
                    <a:pt x="6404171" y="558830"/>
                  </a:moveTo>
                  <a:lnTo>
                    <a:pt x="6394284" y="560826"/>
                  </a:lnTo>
                  <a:lnTo>
                    <a:pt x="6386211" y="566269"/>
                  </a:lnTo>
                  <a:lnTo>
                    <a:pt x="6380767" y="574343"/>
                  </a:lnTo>
                  <a:lnTo>
                    <a:pt x="6378771" y="584230"/>
                  </a:lnTo>
                  <a:lnTo>
                    <a:pt x="6380767" y="594117"/>
                  </a:lnTo>
                  <a:lnTo>
                    <a:pt x="6386211" y="602191"/>
                  </a:lnTo>
                  <a:lnTo>
                    <a:pt x="6394284" y="607634"/>
                  </a:lnTo>
                  <a:lnTo>
                    <a:pt x="6404222" y="609630"/>
                  </a:lnTo>
                  <a:lnTo>
                    <a:pt x="6414109" y="607634"/>
                  </a:lnTo>
                  <a:lnTo>
                    <a:pt x="6422182" y="602191"/>
                  </a:lnTo>
                  <a:lnTo>
                    <a:pt x="6427626" y="594117"/>
                  </a:lnTo>
                  <a:lnTo>
                    <a:pt x="6429622" y="584230"/>
                  </a:lnTo>
                  <a:lnTo>
                    <a:pt x="6427626" y="574343"/>
                  </a:lnTo>
                  <a:lnTo>
                    <a:pt x="6422182" y="566269"/>
                  </a:lnTo>
                  <a:lnTo>
                    <a:pt x="6414109" y="560826"/>
                  </a:lnTo>
                  <a:lnTo>
                    <a:pt x="6404171" y="558830"/>
                  </a:lnTo>
                  <a:close/>
                </a:path>
                <a:path w="7446645" h="610234">
                  <a:moveTo>
                    <a:pt x="6505821" y="558830"/>
                  </a:moveTo>
                  <a:lnTo>
                    <a:pt x="6495934" y="560826"/>
                  </a:lnTo>
                  <a:lnTo>
                    <a:pt x="6487861" y="566269"/>
                  </a:lnTo>
                  <a:lnTo>
                    <a:pt x="6482417" y="574343"/>
                  </a:lnTo>
                  <a:lnTo>
                    <a:pt x="6480421" y="584230"/>
                  </a:lnTo>
                  <a:lnTo>
                    <a:pt x="6482417" y="594117"/>
                  </a:lnTo>
                  <a:lnTo>
                    <a:pt x="6487861" y="602191"/>
                  </a:lnTo>
                  <a:lnTo>
                    <a:pt x="6495934" y="607634"/>
                  </a:lnTo>
                  <a:lnTo>
                    <a:pt x="6505872" y="609630"/>
                  </a:lnTo>
                  <a:lnTo>
                    <a:pt x="6515759" y="607634"/>
                  </a:lnTo>
                  <a:lnTo>
                    <a:pt x="6523832" y="602191"/>
                  </a:lnTo>
                  <a:lnTo>
                    <a:pt x="6529276" y="594117"/>
                  </a:lnTo>
                  <a:lnTo>
                    <a:pt x="6531272" y="584230"/>
                  </a:lnTo>
                  <a:lnTo>
                    <a:pt x="6529276" y="574343"/>
                  </a:lnTo>
                  <a:lnTo>
                    <a:pt x="6523832" y="566269"/>
                  </a:lnTo>
                  <a:lnTo>
                    <a:pt x="6515759" y="560826"/>
                  </a:lnTo>
                  <a:lnTo>
                    <a:pt x="6505821" y="558830"/>
                  </a:lnTo>
                  <a:close/>
                </a:path>
                <a:path w="7446645" h="610234">
                  <a:moveTo>
                    <a:pt x="6607472" y="558830"/>
                  </a:moveTo>
                  <a:lnTo>
                    <a:pt x="6597585" y="560826"/>
                  </a:lnTo>
                  <a:lnTo>
                    <a:pt x="6589511" y="566269"/>
                  </a:lnTo>
                  <a:lnTo>
                    <a:pt x="6584068" y="574343"/>
                  </a:lnTo>
                  <a:lnTo>
                    <a:pt x="6582072" y="584230"/>
                  </a:lnTo>
                  <a:lnTo>
                    <a:pt x="6584068" y="594117"/>
                  </a:lnTo>
                  <a:lnTo>
                    <a:pt x="6589511" y="602191"/>
                  </a:lnTo>
                  <a:lnTo>
                    <a:pt x="6597585" y="607634"/>
                  </a:lnTo>
                  <a:lnTo>
                    <a:pt x="6607522" y="609630"/>
                  </a:lnTo>
                  <a:lnTo>
                    <a:pt x="6617409" y="607634"/>
                  </a:lnTo>
                  <a:lnTo>
                    <a:pt x="6625483" y="602191"/>
                  </a:lnTo>
                  <a:lnTo>
                    <a:pt x="6630926" y="594117"/>
                  </a:lnTo>
                  <a:lnTo>
                    <a:pt x="6632922" y="584230"/>
                  </a:lnTo>
                  <a:lnTo>
                    <a:pt x="6630926" y="574343"/>
                  </a:lnTo>
                  <a:lnTo>
                    <a:pt x="6625483" y="566269"/>
                  </a:lnTo>
                  <a:lnTo>
                    <a:pt x="6617409" y="560826"/>
                  </a:lnTo>
                  <a:lnTo>
                    <a:pt x="6607472" y="558830"/>
                  </a:lnTo>
                  <a:close/>
                </a:path>
                <a:path w="7446645" h="610234">
                  <a:moveTo>
                    <a:pt x="6709122" y="558830"/>
                  </a:moveTo>
                  <a:lnTo>
                    <a:pt x="6699235" y="560826"/>
                  </a:lnTo>
                  <a:lnTo>
                    <a:pt x="6691162" y="566269"/>
                  </a:lnTo>
                  <a:lnTo>
                    <a:pt x="6685718" y="574343"/>
                  </a:lnTo>
                  <a:lnTo>
                    <a:pt x="6683722" y="584230"/>
                  </a:lnTo>
                  <a:lnTo>
                    <a:pt x="6685718" y="594117"/>
                  </a:lnTo>
                  <a:lnTo>
                    <a:pt x="6691162" y="602191"/>
                  </a:lnTo>
                  <a:lnTo>
                    <a:pt x="6699235" y="607634"/>
                  </a:lnTo>
                  <a:lnTo>
                    <a:pt x="6709173" y="609630"/>
                  </a:lnTo>
                  <a:lnTo>
                    <a:pt x="6719060" y="607634"/>
                  </a:lnTo>
                  <a:lnTo>
                    <a:pt x="6727134" y="602191"/>
                  </a:lnTo>
                  <a:lnTo>
                    <a:pt x="6732577" y="594117"/>
                  </a:lnTo>
                  <a:lnTo>
                    <a:pt x="6734573" y="584230"/>
                  </a:lnTo>
                  <a:lnTo>
                    <a:pt x="6732577" y="574343"/>
                  </a:lnTo>
                  <a:lnTo>
                    <a:pt x="6727134" y="566269"/>
                  </a:lnTo>
                  <a:lnTo>
                    <a:pt x="6719060" y="560826"/>
                  </a:lnTo>
                  <a:lnTo>
                    <a:pt x="6709122" y="558830"/>
                  </a:lnTo>
                  <a:close/>
                </a:path>
                <a:path w="7446645" h="610234">
                  <a:moveTo>
                    <a:pt x="6810773" y="558830"/>
                  </a:moveTo>
                  <a:lnTo>
                    <a:pt x="6800886" y="560826"/>
                  </a:lnTo>
                  <a:lnTo>
                    <a:pt x="6792813" y="566269"/>
                  </a:lnTo>
                  <a:lnTo>
                    <a:pt x="6787369" y="574343"/>
                  </a:lnTo>
                  <a:lnTo>
                    <a:pt x="6785373" y="584230"/>
                  </a:lnTo>
                  <a:lnTo>
                    <a:pt x="6787369" y="594117"/>
                  </a:lnTo>
                  <a:lnTo>
                    <a:pt x="6792813" y="602191"/>
                  </a:lnTo>
                  <a:lnTo>
                    <a:pt x="6800886" y="607634"/>
                  </a:lnTo>
                  <a:lnTo>
                    <a:pt x="6810824" y="609630"/>
                  </a:lnTo>
                  <a:lnTo>
                    <a:pt x="6820711" y="607634"/>
                  </a:lnTo>
                  <a:lnTo>
                    <a:pt x="6828784" y="602191"/>
                  </a:lnTo>
                  <a:lnTo>
                    <a:pt x="6834228" y="594117"/>
                  </a:lnTo>
                  <a:lnTo>
                    <a:pt x="6836224" y="584230"/>
                  </a:lnTo>
                  <a:lnTo>
                    <a:pt x="6834228" y="574343"/>
                  </a:lnTo>
                  <a:lnTo>
                    <a:pt x="6828784" y="566269"/>
                  </a:lnTo>
                  <a:lnTo>
                    <a:pt x="6820711" y="560826"/>
                  </a:lnTo>
                  <a:lnTo>
                    <a:pt x="6810773" y="558830"/>
                  </a:lnTo>
                  <a:close/>
                </a:path>
                <a:path w="7446645" h="610234">
                  <a:moveTo>
                    <a:pt x="6912423" y="558830"/>
                  </a:moveTo>
                  <a:lnTo>
                    <a:pt x="6902536" y="560826"/>
                  </a:lnTo>
                  <a:lnTo>
                    <a:pt x="6894463" y="566269"/>
                  </a:lnTo>
                  <a:lnTo>
                    <a:pt x="6889019" y="574343"/>
                  </a:lnTo>
                  <a:lnTo>
                    <a:pt x="6887023" y="584230"/>
                  </a:lnTo>
                  <a:lnTo>
                    <a:pt x="6889019" y="594117"/>
                  </a:lnTo>
                  <a:lnTo>
                    <a:pt x="6894463" y="602191"/>
                  </a:lnTo>
                  <a:lnTo>
                    <a:pt x="6902536" y="607634"/>
                  </a:lnTo>
                  <a:lnTo>
                    <a:pt x="6912474" y="609630"/>
                  </a:lnTo>
                  <a:lnTo>
                    <a:pt x="6922361" y="607634"/>
                  </a:lnTo>
                  <a:lnTo>
                    <a:pt x="6930434" y="602191"/>
                  </a:lnTo>
                  <a:lnTo>
                    <a:pt x="6935878" y="594117"/>
                  </a:lnTo>
                  <a:lnTo>
                    <a:pt x="6937874" y="584230"/>
                  </a:lnTo>
                  <a:lnTo>
                    <a:pt x="6935878" y="574343"/>
                  </a:lnTo>
                  <a:lnTo>
                    <a:pt x="6930434" y="566269"/>
                  </a:lnTo>
                  <a:lnTo>
                    <a:pt x="6922361" y="560826"/>
                  </a:lnTo>
                  <a:lnTo>
                    <a:pt x="6912423" y="558830"/>
                  </a:lnTo>
                  <a:close/>
                </a:path>
                <a:path w="7446645" h="610234">
                  <a:moveTo>
                    <a:pt x="7014074" y="558830"/>
                  </a:moveTo>
                  <a:lnTo>
                    <a:pt x="7004187" y="560826"/>
                  </a:lnTo>
                  <a:lnTo>
                    <a:pt x="6996113" y="566269"/>
                  </a:lnTo>
                  <a:lnTo>
                    <a:pt x="6990670" y="574343"/>
                  </a:lnTo>
                  <a:lnTo>
                    <a:pt x="6988674" y="584230"/>
                  </a:lnTo>
                  <a:lnTo>
                    <a:pt x="6990670" y="594117"/>
                  </a:lnTo>
                  <a:lnTo>
                    <a:pt x="6996113" y="602191"/>
                  </a:lnTo>
                  <a:lnTo>
                    <a:pt x="7004187" y="607634"/>
                  </a:lnTo>
                  <a:lnTo>
                    <a:pt x="7014124" y="609630"/>
                  </a:lnTo>
                  <a:lnTo>
                    <a:pt x="7024011" y="607634"/>
                  </a:lnTo>
                  <a:lnTo>
                    <a:pt x="7032085" y="602191"/>
                  </a:lnTo>
                  <a:lnTo>
                    <a:pt x="7037528" y="594117"/>
                  </a:lnTo>
                  <a:lnTo>
                    <a:pt x="7039524" y="584230"/>
                  </a:lnTo>
                  <a:lnTo>
                    <a:pt x="7037528" y="574343"/>
                  </a:lnTo>
                  <a:lnTo>
                    <a:pt x="7032085" y="566269"/>
                  </a:lnTo>
                  <a:lnTo>
                    <a:pt x="7024011" y="560826"/>
                  </a:lnTo>
                  <a:lnTo>
                    <a:pt x="7014074" y="558830"/>
                  </a:lnTo>
                  <a:close/>
                </a:path>
                <a:path w="7446645" h="610234">
                  <a:moveTo>
                    <a:pt x="7115724" y="558830"/>
                  </a:moveTo>
                  <a:lnTo>
                    <a:pt x="7105837" y="560826"/>
                  </a:lnTo>
                  <a:lnTo>
                    <a:pt x="7097764" y="566269"/>
                  </a:lnTo>
                  <a:lnTo>
                    <a:pt x="7092320" y="574343"/>
                  </a:lnTo>
                  <a:lnTo>
                    <a:pt x="7090324" y="584230"/>
                  </a:lnTo>
                  <a:lnTo>
                    <a:pt x="7092320" y="594117"/>
                  </a:lnTo>
                  <a:lnTo>
                    <a:pt x="7097764" y="602191"/>
                  </a:lnTo>
                  <a:lnTo>
                    <a:pt x="7105837" y="607634"/>
                  </a:lnTo>
                  <a:lnTo>
                    <a:pt x="7115775" y="609630"/>
                  </a:lnTo>
                  <a:lnTo>
                    <a:pt x="7125662" y="607634"/>
                  </a:lnTo>
                  <a:lnTo>
                    <a:pt x="7133736" y="602191"/>
                  </a:lnTo>
                  <a:lnTo>
                    <a:pt x="7139179" y="594117"/>
                  </a:lnTo>
                  <a:lnTo>
                    <a:pt x="7141175" y="584230"/>
                  </a:lnTo>
                  <a:lnTo>
                    <a:pt x="7139179" y="574343"/>
                  </a:lnTo>
                  <a:lnTo>
                    <a:pt x="7133736" y="566269"/>
                  </a:lnTo>
                  <a:lnTo>
                    <a:pt x="7125662" y="560826"/>
                  </a:lnTo>
                  <a:lnTo>
                    <a:pt x="7115724" y="558830"/>
                  </a:lnTo>
                  <a:close/>
                </a:path>
                <a:path w="7446645" h="610234">
                  <a:moveTo>
                    <a:pt x="7217375" y="558830"/>
                  </a:moveTo>
                  <a:lnTo>
                    <a:pt x="7207488" y="560826"/>
                  </a:lnTo>
                  <a:lnTo>
                    <a:pt x="7199415" y="566269"/>
                  </a:lnTo>
                  <a:lnTo>
                    <a:pt x="7193971" y="574343"/>
                  </a:lnTo>
                  <a:lnTo>
                    <a:pt x="7191975" y="584230"/>
                  </a:lnTo>
                  <a:lnTo>
                    <a:pt x="7193971" y="594117"/>
                  </a:lnTo>
                  <a:lnTo>
                    <a:pt x="7199415" y="602191"/>
                  </a:lnTo>
                  <a:lnTo>
                    <a:pt x="7207488" y="607634"/>
                  </a:lnTo>
                  <a:lnTo>
                    <a:pt x="7217426" y="609630"/>
                  </a:lnTo>
                  <a:lnTo>
                    <a:pt x="7227312" y="607634"/>
                  </a:lnTo>
                  <a:lnTo>
                    <a:pt x="7235386" y="602191"/>
                  </a:lnTo>
                  <a:lnTo>
                    <a:pt x="7240830" y="594117"/>
                  </a:lnTo>
                  <a:lnTo>
                    <a:pt x="7242826" y="584230"/>
                  </a:lnTo>
                  <a:lnTo>
                    <a:pt x="7240830" y="574343"/>
                  </a:lnTo>
                  <a:lnTo>
                    <a:pt x="7235386" y="566269"/>
                  </a:lnTo>
                  <a:lnTo>
                    <a:pt x="7227312" y="560826"/>
                  </a:lnTo>
                  <a:lnTo>
                    <a:pt x="7217375" y="558830"/>
                  </a:lnTo>
                  <a:close/>
                </a:path>
                <a:path w="7446645" h="610234">
                  <a:moveTo>
                    <a:pt x="7319025" y="558830"/>
                  </a:moveTo>
                  <a:lnTo>
                    <a:pt x="7309138" y="560826"/>
                  </a:lnTo>
                  <a:lnTo>
                    <a:pt x="7301065" y="566269"/>
                  </a:lnTo>
                  <a:lnTo>
                    <a:pt x="7295621" y="574343"/>
                  </a:lnTo>
                  <a:lnTo>
                    <a:pt x="7293625" y="584230"/>
                  </a:lnTo>
                  <a:lnTo>
                    <a:pt x="7295621" y="594117"/>
                  </a:lnTo>
                  <a:lnTo>
                    <a:pt x="7301065" y="602191"/>
                  </a:lnTo>
                  <a:lnTo>
                    <a:pt x="7309138" y="607634"/>
                  </a:lnTo>
                  <a:lnTo>
                    <a:pt x="7319077" y="609630"/>
                  </a:lnTo>
                  <a:lnTo>
                    <a:pt x="7328963" y="607634"/>
                  </a:lnTo>
                  <a:lnTo>
                    <a:pt x="7337037" y="602191"/>
                  </a:lnTo>
                  <a:lnTo>
                    <a:pt x="7342481" y="594117"/>
                  </a:lnTo>
                  <a:lnTo>
                    <a:pt x="7344477" y="584230"/>
                  </a:lnTo>
                  <a:lnTo>
                    <a:pt x="7342481" y="574343"/>
                  </a:lnTo>
                  <a:lnTo>
                    <a:pt x="7337037" y="566269"/>
                  </a:lnTo>
                  <a:lnTo>
                    <a:pt x="7328963" y="560826"/>
                  </a:lnTo>
                  <a:lnTo>
                    <a:pt x="7319025" y="558830"/>
                  </a:lnTo>
                  <a:close/>
                </a:path>
                <a:path w="7446645" h="610234">
                  <a:moveTo>
                    <a:pt x="7420679" y="558830"/>
                  </a:moveTo>
                  <a:lnTo>
                    <a:pt x="7410790" y="560826"/>
                  </a:lnTo>
                  <a:lnTo>
                    <a:pt x="7402717" y="566269"/>
                  </a:lnTo>
                  <a:lnTo>
                    <a:pt x="7397275" y="574343"/>
                  </a:lnTo>
                  <a:lnTo>
                    <a:pt x="7395279" y="584230"/>
                  </a:lnTo>
                  <a:lnTo>
                    <a:pt x="7397275" y="594117"/>
                  </a:lnTo>
                  <a:lnTo>
                    <a:pt x="7402717" y="602191"/>
                  </a:lnTo>
                  <a:lnTo>
                    <a:pt x="7410790" y="607634"/>
                  </a:lnTo>
                  <a:lnTo>
                    <a:pt x="7420730" y="609630"/>
                  </a:lnTo>
                  <a:lnTo>
                    <a:pt x="7430614" y="607634"/>
                  </a:lnTo>
                  <a:lnTo>
                    <a:pt x="7438688" y="602191"/>
                  </a:lnTo>
                  <a:lnTo>
                    <a:pt x="7444133" y="594117"/>
                  </a:lnTo>
                  <a:lnTo>
                    <a:pt x="7446130" y="584230"/>
                  </a:lnTo>
                  <a:lnTo>
                    <a:pt x="7444133" y="574343"/>
                  </a:lnTo>
                  <a:lnTo>
                    <a:pt x="7438688" y="566269"/>
                  </a:lnTo>
                  <a:lnTo>
                    <a:pt x="7430614" y="560826"/>
                  </a:lnTo>
                  <a:lnTo>
                    <a:pt x="7420679" y="558830"/>
                  </a:lnTo>
                  <a:close/>
                </a:path>
              </a:pathLst>
            </a:custGeom>
            <a:solidFill>
              <a:srgbClr val="00A3FE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708403" y="6132389"/>
              <a:ext cx="1539240" cy="508000"/>
            </a:xfrm>
            <a:custGeom>
              <a:avLst/>
              <a:gdLst/>
              <a:ahLst/>
              <a:cxnLst/>
              <a:rect l="l" t="t" r="r" b="b"/>
              <a:pathLst>
                <a:path w="1539240" h="508000">
                  <a:moveTo>
                    <a:pt x="1539021" y="0"/>
                  </a:moveTo>
                  <a:lnTo>
                    <a:pt x="0" y="0"/>
                  </a:lnTo>
                  <a:lnTo>
                    <a:pt x="0" y="507831"/>
                  </a:lnTo>
                  <a:lnTo>
                    <a:pt x="1539021" y="507831"/>
                  </a:lnTo>
                  <a:lnTo>
                    <a:pt x="15390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9865138" y="6151879"/>
            <a:ext cx="122618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300">
                <a:solidFill>
                  <a:srgbClr val="00A3FE"/>
                </a:solidFill>
                <a:latin typeface="Arial Black"/>
                <a:cs typeface="Arial Black"/>
              </a:rPr>
              <a:t>Answer</a:t>
            </a:r>
            <a:endParaRPr sz="2700">
              <a:latin typeface="Arial Black"/>
              <a:cs typeface="Arial Black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027185" y="3462334"/>
            <a:ext cx="13526135" cy="3513454"/>
            <a:chOff x="2027185" y="3462334"/>
            <a:chExt cx="13526135" cy="3513454"/>
          </a:xfrm>
        </p:grpSpPr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7185" y="3692893"/>
              <a:ext cx="3282615" cy="328261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1695203" y="3462334"/>
              <a:ext cx="3858260" cy="508000"/>
            </a:xfrm>
            <a:custGeom>
              <a:avLst/>
              <a:gdLst/>
              <a:ahLst/>
              <a:cxnLst/>
              <a:rect l="l" t="t" r="r" b="b"/>
              <a:pathLst>
                <a:path w="3858259" h="508000">
                  <a:moveTo>
                    <a:pt x="3857685" y="0"/>
                  </a:moveTo>
                  <a:lnTo>
                    <a:pt x="0" y="0"/>
                  </a:lnTo>
                  <a:lnTo>
                    <a:pt x="0" y="507831"/>
                  </a:lnTo>
                  <a:lnTo>
                    <a:pt x="3857685" y="507831"/>
                  </a:lnTo>
                  <a:lnTo>
                    <a:pt x="3857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262771" y="3189223"/>
            <a:ext cx="76835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90">
                <a:solidFill>
                  <a:srgbClr val="FF1675"/>
                </a:solidFill>
                <a:latin typeface="Arial Black"/>
                <a:cs typeface="Arial Black"/>
              </a:rPr>
              <a:t>User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468769" y="3481832"/>
            <a:ext cx="5847080" cy="1132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00">
              <a:lnSpc>
                <a:spcPct val="100000"/>
              </a:lnSpc>
              <a:spcBef>
                <a:spcPts val="100"/>
              </a:spcBef>
            </a:pPr>
            <a:r>
              <a:rPr dirty="0" sz="2700" spc="-260">
                <a:solidFill>
                  <a:srgbClr val="00A3FE"/>
                </a:solidFill>
                <a:latin typeface="Arial Black"/>
                <a:cs typeface="Arial Black"/>
              </a:rPr>
              <a:t>Typical</a:t>
            </a:r>
            <a:r>
              <a:rPr dirty="0" sz="2700" spc="-204">
                <a:solidFill>
                  <a:srgbClr val="00A3FE"/>
                </a:solidFill>
                <a:latin typeface="Arial Black"/>
                <a:cs typeface="Arial Black"/>
              </a:rPr>
              <a:t> conversation</a:t>
            </a:r>
            <a:endParaRPr sz="2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dirty="0" sz="2700" spc="-80">
                <a:solidFill>
                  <a:srgbClr val="FF1675"/>
                </a:solidFill>
                <a:latin typeface="Arial Black"/>
                <a:cs typeface="Arial Black"/>
              </a:rPr>
              <a:t>Question</a:t>
            </a:r>
            <a:endParaRPr sz="2700">
              <a:latin typeface="Arial Black"/>
              <a:cs typeface="Arial Black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64447" y="3906113"/>
            <a:ext cx="2971412" cy="29714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6040" y="3642867"/>
            <a:ext cx="9354820" cy="4393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Chat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models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65">
                <a:solidFill>
                  <a:srgbClr val="FF1675"/>
                </a:solidFill>
                <a:latin typeface="Arial Black"/>
                <a:cs typeface="Arial Black"/>
              </a:rPr>
              <a:t>take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list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70">
                <a:solidFill>
                  <a:srgbClr val="FF1675"/>
                </a:solidFill>
                <a:latin typeface="Arial Black"/>
                <a:cs typeface="Arial Black"/>
              </a:rPr>
              <a:t>messages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30">
                <a:solidFill>
                  <a:srgbClr val="FF1675"/>
                </a:solidFill>
                <a:latin typeface="Arial Black"/>
                <a:cs typeface="Arial Black"/>
              </a:rPr>
              <a:t>as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 Black"/>
                <a:cs typeface="Arial Black"/>
              </a:rPr>
              <a:t>input</a:t>
            </a: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ts val="6820"/>
              </a:lnSpc>
              <a:spcBef>
                <a:spcPts val="560"/>
              </a:spcBef>
            </a:pP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Return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generated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60">
                <a:solidFill>
                  <a:srgbClr val="FF1675"/>
                </a:solidFill>
                <a:latin typeface="Arial Black"/>
                <a:cs typeface="Arial Black"/>
              </a:rPr>
              <a:t>message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25">
                <a:solidFill>
                  <a:srgbClr val="FF1675"/>
                </a:solidFill>
                <a:latin typeface="Arial Black"/>
                <a:cs typeface="Arial Black"/>
              </a:rPr>
              <a:t>as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30">
                <a:solidFill>
                  <a:srgbClr val="FF1675"/>
                </a:solidFill>
                <a:latin typeface="Arial Black"/>
                <a:cs typeface="Arial Black"/>
              </a:rPr>
              <a:t>output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Send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5">
                <a:solidFill>
                  <a:srgbClr val="FF1675"/>
                </a:solidFill>
                <a:latin typeface="Arial Black"/>
                <a:cs typeface="Arial Black"/>
              </a:rPr>
              <a:t>new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70">
                <a:solidFill>
                  <a:srgbClr val="FF1675"/>
                </a:solidFill>
                <a:latin typeface="Arial Black"/>
                <a:cs typeface="Arial Black"/>
              </a:rPr>
              <a:t>messages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with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previous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 Black"/>
                <a:cs typeface="Arial Black"/>
              </a:rPr>
              <a:t>output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22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 spc="80">
                <a:solidFill>
                  <a:srgbClr val="FF1675"/>
                </a:solidFill>
                <a:latin typeface="Arial"/>
                <a:cs typeface="Arial"/>
              </a:rPr>
              <a:t>Continue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conversation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dirty="0" sz="3400" spc="-375">
                <a:solidFill>
                  <a:srgbClr val="FF1675"/>
                </a:solidFill>
                <a:latin typeface="Arial Black"/>
                <a:cs typeface="Arial Black"/>
              </a:rPr>
              <a:t>Makes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FF1675"/>
                </a:solidFill>
                <a:latin typeface="Arial Black"/>
                <a:cs typeface="Arial Black"/>
              </a:rPr>
              <a:t>multi-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turn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conversation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65">
                <a:solidFill>
                  <a:srgbClr val="FF1675"/>
                </a:solidFill>
                <a:latin typeface="Arial Black"/>
                <a:cs typeface="Arial Black"/>
              </a:rPr>
              <a:t>easy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Can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serve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5">
                <a:solidFill>
                  <a:srgbClr val="FF1675"/>
                </a:solidFill>
                <a:latin typeface="Arial"/>
                <a:cs typeface="Arial"/>
              </a:rPr>
              <a:t>only</a:t>
            </a:r>
            <a:r>
              <a:rPr dirty="0" sz="3400" spc="-1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for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0">
                <a:solidFill>
                  <a:srgbClr val="FF1675"/>
                </a:solidFill>
                <a:latin typeface="Arial"/>
                <a:cs typeface="Arial"/>
              </a:rPr>
              <a:t>single-</a:t>
            </a:r>
            <a:r>
              <a:rPr dirty="0" sz="3400" spc="125">
                <a:solidFill>
                  <a:srgbClr val="FF1675"/>
                </a:solidFill>
                <a:latin typeface="Arial"/>
                <a:cs typeface="Arial"/>
              </a:rPr>
              <a:t>turn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tasks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5"/>
              <a:t>Chat</a:t>
            </a:r>
            <a:r>
              <a:rPr dirty="0" spc="-325"/>
              <a:t> </a:t>
            </a:r>
            <a:r>
              <a:rPr dirty="0" spc="-310"/>
              <a:t>Models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5"/>
              <a:t>Prompting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917189" y="3369276"/>
            <a:ext cx="7851775" cy="5008880"/>
          </a:xfrm>
          <a:custGeom>
            <a:avLst/>
            <a:gdLst/>
            <a:ahLst/>
            <a:cxnLst/>
            <a:rect l="l" t="t" r="r" b="b"/>
            <a:pathLst>
              <a:path w="7851775" h="5008880">
                <a:moveTo>
                  <a:pt x="7598389" y="0"/>
                </a:moveTo>
                <a:lnTo>
                  <a:pt x="253281" y="0"/>
                </a:lnTo>
                <a:lnTo>
                  <a:pt x="207753" y="4080"/>
                </a:lnTo>
                <a:lnTo>
                  <a:pt x="164903" y="15845"/>
                </a:lnTo>
                <a:lnTo>
                  <a:pt x="125445" y="34580"/>
                </a:lnTo>
                <a:lnTo>
                  <a:pt x="90095" y="59568"/>
                </a:lnTo>
                <a:lnTo>
                  <a:pt x="59568" y="90095"/>
                </a:lnTo>
                <a:lnTo>
                  <a:pt x="34580" y="125445"/>
                </a:lnTo>
                <a:lnTo>
                  <a:pt x="15845" y="164903"/>
                </a:lnTo>
                <a:lnTo>
                  <a:pt x="4080" y="207754"/>
                </a:lnTo>
                <a:lnTo>
                  <a:pt x="0" y="253282"/>
                </a:lnTo>
                <a:lnTo>
                  <a:pt x="0" y="4755323"/>
                </a:lnTo>
                <a:lnTo>
                  <a:pt x="4080" y="4800851"/>
                </a:lnTo>
                <a:lnTo>
                  <a:pt x="15845" y="4843701"/>
                </a:lnTo>
                <a:lnTo>
                  <a:pt x="34580" y="4883159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5" y="4974025"/>
                </a:lnTo>
                <a:lnTo>
                  <a:pt x="164903" y="4992759"/>
                </a:lnTo>
                <a:lnTo>
                  <a:pt x="207753" y="5004524"/>
                </a:lnTo>
                <a:lnTo>
                  <a:pt x="253281" y="5008605"/>
                </a:lnTo>
                <a:lnTo>
                  <a:pt x="7598389" y="5008605"/>
                </a:lnTo>
                <a:lnTo>
                  <a:pt x="7643917" y="5004524"/>
                </a:lnTo>
                <a:lnTo>
                  <a:pt x="7686768" y="4992759"/>
                </a:lnTo>
                <a:lnTo>
                  <a:pt x="7726226" y="4974025"/>
                </a:lnTo>
                <a:lnTo>
                  <a:pt x="7761576" y="4949036"/>
                </a:lnTo>
                <a:lnTo>
                  <a:pt x="7792103" y="4918509"/>
                </a:lnTo>
                <a:lnTo>
                  <a:pt x="7817091" y="4883159"/>
                </a:lnTo>
                <a:lnTo>
                  <a:pt x="7835826" y="4843701"/>
                </a:lnTo>
                <a:lnTo>
                  <a:pt x="7847591" y="4800851"/>
                </a:lnTo>
                <a:lnTo>
                  <a:pt x="7851672" y="4755323"/>
                </a:lnTo>
                <a:lnTo>
                  <a:pt x="7851672" y="253282"/>
                </a:lnTo>
                <a:lnTo>
                  <a:pt x="7847591" y="207754"/>
                </a:lnTo>
                <a:lnTo>
                  <a:pt x="7835826" y="164903"/>
                </a:lnTo>
                <a:lnTo>
                  <a:pt x="7817091" y="125445"/>
                </a:lnTo>
                <a:lnTo>
                  <a:pt x="7792103" y="90095"/>
                </a:lnTo>
                <a:lnTo>
                  <a:pt x="7761576" y="59568"/>
                </a:lnTo>
                <a:lnTo>
                  <a:pt x="7726226" y="34580"/>
                </a:lnTo>
                <a:lnTo>
                  <a:pt x="7686768" y="15845"/>
                </a:lnTo>
                <a:lnTo>
                  <a:pt x="7643917" y="4080"/>
                </a:lnTo>
                <a:lnTo>
                  <a:pt x="7598389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740505" y="5299964"/>
            <a:ext cx="229171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69215">
              <a:lnSpc>
                <a:spcPts val="4300"/>
              </a:lnSpc>
              <a:spcBef>
                <a:spcPts val="215"/>
              </a:spcBef>
            </a:pPr>
            <a:r>
              <a:rPr dirty="0" sz="3600" spc="-204">
                <a:solidFill>
                  <a:srgbClr val="FFFFFF"/>
                </a:solidFill>
                <a:latin typeface="Arial Black"/>
                <a:cs typeface="Arial Black"/>
              </a:rPr>
              <a:t>Zero-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shot </a:t>
            </a:r>
            <a:r>
              <a:rPr dirty="0" sz="3600" spc="-270">
                <a:solidFill>
                  <a:srgbClr val="FFFFFF"/>
                </a:solidFill>
                <a:latin typeface="Arial Black"/>
                <a:cs typeface="Arial Black"/>
              </a:rPr>
              <a:t>prompting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9519139" y="3369276"/>
            <a:ext cx="7851775" cy="5008880"/>
          </a:xfrm>
          <a:custGeom>
            <a:avLst/>
            <a:gdLst/>
            <a:ahLst/>
            <a:cxnLst/>
            <a:rect l="l" t="t" r="r" b="b"/>
            <a:pathLst>
              <a:path w="7851775" h="5008880">
                <a:moveTo>
                  <a:pt x="7598389" y="0"/>
                </a:moveTo>
                <a:lnTo>
                  <a:pt x="253282" y="0"/>
                </a:lnTo>
                <a:lnTo>
                  <a:pt x="207754" y="4080"/>
                </a:lnTo>
                <a:lnTo>
                  <a:pt x="164903" y="15845"/>
                </a:lnTo>
                <a:lnTo>
                  <a:pt x="125445" y="34580"/>
                </a:lnTo>
                <a:lnTo>
                  <a:pt x="90095" y="59568"/>
                </a:lnTo>
                <a:lnTo>
                  <a:pt x="59568" y="90095"/>
                </a:lnTo>
                <a:lnTo>
                  <a:pt x="34580" y="125445"/>
                </a:lnTo>
                <a:lnTo>
                  <a:pt x="15845" y="164903"/>
                </a:lnTo>
                <a:lnTo>
                  <a:pt x="4080" y="207754"/>
                </a:lnTo>
                <a:lnTo>
                  <a:pt x="0" y="253282"/>
                </a:lnTo>
                <a:lnTo>
                  <a:pt x="0" y="4755323"/>
                </a:lnTo>
                <a:lnTo>
                  <a:pt x="4080" y="4800851"/>
                </a:lnTo>
                <a:lnTo>
                  <a:pt x="15845" y="4843701"/>
                </a:lnTo>
                <a:lnTo>
                  <a:pt x="34580" y="4883159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5" y="4974025"/>
                </a:lnTo>
                <a:lnTo>
                  <a:pt x="164903" y="4992759"/>
                </a:lnTo>
                <a:lnTo>
                  <a:pt x="207754" y="5004524"/>
                </a:lnTo>
                <a:lnTo>
                  <a:pt x="253282" y="5008605"/>
                </a:lnTo>
                <a:lnTo>
                  <a:pt x="7598389" y="5008605"/>
                </a:lnTo>
                <a:lnTo>
                  <a:pt x="7643919" y="5004524"/>
                </a:lnTo>
                <a:lnTo>
                  <a:pt x="7686769" y="4992759"/>
                </a:lnTo>
                <a:lnTo>
                  <a:pt x="7726227" y="4974025"/>
                </a:lnTo>
                <a:lnTo>
                  <a:pt x="7761576" y="4949036"/>
                </a:lnTo>
                <a:lnTo>
                  <a:pt x="7792101" y="4918509"/>
                </a:lnTo>
                <a:lnTo>
                  <a:pt x="7817088" y="4883159"/>
                </a:lnTo>
                <a:lnTo>
                  <a:pt x="7835821" y="4843701"/>
                </a:lnTo>
                <a:lnTo>
                  <a:pt x="7847585" y="4800851"/>
                </a:lnTo>
                <a:lnTo>
                  <a:pt x="7851665" y="4755323"/>
                </a:lnTo>
                <a:lnTo>
                  <a:pt x="7851665" y="253282"/>
                </a:lnTo>
                <a:lnTo>
                  <a:pt x="7847585" y="207754"/>
                </a:lnTo>
                <a:lnTo>
                  <a:pt x="7835821" y="164903"/>
                </a:lnTo>
                <a:lnTo>
                  <a:pt x="7817088" y="125445"/>
                </a:lnTo>
                <a:lnTo>
                  <a:pt x="7792101" y="90095"/>
                </a:lnTo>
                <a:lnTo>
                  <a:pt x="7761576" y="59568"/>
                </a:lnTo>
                <a:lnTo>
                  <a:pt x="7726227" y="34580"/>
                </a:lnTo>
                <a:lnTo>
                  <a:pt x="7686769" y="15845"/>
                </a:lnTo>
                <a:lnTo>
                  <a:pt x="7643919" y="4080"/>
                </a:lnTo>
                <a:lnTo>
                  <a:pt x="7598389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2299595" y="5299964"/>
            <a:ext cx="229171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114935">
              <a:lnSpc>
                <a:spcPts val="4300"/>
              </a:lnSpc>
              <a:spcBef>
                <a:spcPts val="215"/>
              </a:spcBef>
            </a:pPr>
            <a:r>
              <a:rPr dirty="0" sz="3600" spc="-245">
                <a:solidFill>
                  <a:srgbClr val="FFFFFF"/>
                </a:solidFill>
                <a:latin typeface="Arial Black"/>
                <a:cs typeface="Arial Black"/>
              </a:rPr>
              <a:t>Few-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shot </a:t>
            </a:r>
            <a:r>
              <a:rPr dirty="0" sz="3600" spc="-270">
                <a:solidFill>
                  <a:srgbClr val="FFFFFF"/>
                </a:solidFill>
                <a:latin typeface="Arial Black"/>
                <a:cs typeface="Arial Black"/>
              </a:rPr>
              <a:t>prompting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1437" y="206138"/>
            <a:ext cx="407314" cy="3984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1126" y="3371005"/>
            <a:ext cx="5203561" cy="275723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6176" y="7841211"/>
            <a:ext cx="782593" cy="76488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16176" y="9293112"/>
            <a:ext cx="782593" cy="76488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91126" y="7841211"/>
            <a:ext cx="759710" cy="76488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91126" y="9293112"/>
            <a:ext cx="759710" cy="76488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8181789" y="-108086"/>
            <a:ext cx="10668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5">
                <a:solidFill>
                  <a:srgbClr val="FDB162"/>
                </a:solidFill>
                <a:latin typeface="Arial"/>
                <a:cs typeface="Arial"/>
              </a:rPr>
              <a:t>•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1AAC8C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10560" y="245346"/>
            <a:ext cx="14490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07E8C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010398" y="245346"/>
            <a:ext cx="13131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85">
                <a:solidFill>
                  <a:srgbClr val="807E8C"/>
                </a:solidFill>
                <a:latin typeface="Arial"/>
                <a:cs typeface="Arial"/>
              </a:rPr>
              <a:t>API</a:t>
            </a:r>
            <a:r>
              <a:rPr dirty="0" sz="1500" spc="18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7E8C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647184" y="245346"/>
            <a:ext cx="93471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7E8C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A8A8AE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807E8C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906122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7E8C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301025" y="245346"/>
            <a:ext cx="1094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07E8C"/>
                </a:solidFill>
                <a:latin typeface="Arial"/>
                <a:cs typeface="Arial"/>
              </a:rPr>
              <a:t>Fine-</a:t>
            </a:r>
            <a:r>
              <a:rPr dirty="0" sz="1500" spc="60">
                <a:solidFill>
                  <a:srgbClr val="807E8C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1AAC8C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4315554" y="203616"/>
            <a:ext cx="97790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807E8C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807E8C"/>
                </a:solidFill>
                <a:latin typeface="Arial"/>
                <a:cs typeface="Arial"/>
              </a:rPr>
              <a:t>  </a:t>
            </a:r>
            <a:r>
              <a:rPr dirty="0" sz="1500" spc="65">
                <a:solidFill>
                  <a:srgbClr val="807E8C"/>
                </a:solidFill>
                <a:latin typeface="Arial"/>
                <a:cs typeface="Arial"/>
              </a:rPr>
              <a:t>Forum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604083" y="190894"/>
            <a:ext cx="8629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807E8C"/>
                </a:solidFill>
                <a:latin typeface="Arial"/>
                <a:cs typeface="Arial"/>
              </a:rPr>
              <a:t>(i)</a:t>
            </a:r>
            <a:r>
              <a:rPr dirty="0" sz="2000" spc="-10" i="1">
                <a:solidFill>
                  <a:srgbClr val="807E8C"/>
                </a:solidFill>
                <a:latin typeface="Arial"/>
                <a:cs typeface="Arial"/>
              </a:rPr>
              <a:t>  </a:t>
            </a:r>
            <a:r>
              <a:rPr dirty="0" sz="1500" spc="-10">
                <a:solidFill>
                  <a:srgbClr val="807E8C"/>
                </a:solidFill>
                <a:latin typeface="Arial"/>
                <a:cs typeface="Arial"/>
              </a:rPr>
              <a:t>Help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7244479" y="254506"/>
            <a:ext cx="735965" cy="593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4F4F56"/>
                </a:solidFill>
                <a:latin typeface="Arial"/>
                <a:cs typeface="Arial"/>
              </a:rPr>
              <a:t>Lupo.a</a:t>
            </a:r>
            <a:r>
              <a:rPr dirty="0" sz="1500" spc="35">
                <a:solidFill>
                  <a:srgbClr val="2A2B2D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150" spc="-25" b="1">
                <a:solidFill>
                  <a:srgbClr val="2A2B2D"/>
                </a:solidFill>
                <a:latin typeface="Arial"/>
                <a:cs typeface="Arial"/>
              </a:rPr>
              <a:t>h,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710659" y="1376893"/>
            <a:ext cx="7150734" cy="15900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5"/>
              </a:spcBef>
            </a:pPr>
            <a:r>
              <a:rPr dirty="0" sz="3550" b="1">
                <a:solidFill>
                  <a:srgbClr val="2A2B2D"/>
                </a:solidFill>
                <a:latin typeface="Arial"/>
                <a:cs typeface="Arial"/>
              </a:rPr>
              <a:t>Welcome</a:t>
            </a:r>
            <a:r>
              <a:rPr dirty="0" sz="3550" spc="-20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3550" spc="60" b="1">
                <a:solidFill>
                  <a:srgbClr val="2A2B2D"/>
                </a:solidFill>
                <a:latin typeface="Arial"/>
                <a:cs typeface="Arial"/>
              </a:rPr>
              <a:t>to</a:t>
            </a:r>
            <a:r>
              <a:rPr dirty="0" sz="3550" spc="-260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3550" spc="65" b="1">
                <a:solidFill>
                  <a:srgbClr val="2A2B2D"/>
                </a:solidFill>
                <a:latin typeface="Arial"/>
                <a:cs typeface="Arial"/>
              </a:rPr>
              <a:t>the</a:t>
            </a:r>
            <a:r>
              <a:rPr dirty="0" sz="3550" spc="-180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3550" spc="120" b="1">
                <a:solidFill>
                  <a:srgbClr val="2A2B2D"/>
                </a:solidFill>
                <a:latin typeface="Arial"/>
                <a:cs typeface="Arial"/>
              </a:rPr>
              <a:t>OpenAI</a:t>
            </a:r>
            <a:r>
              <a:rPr dirty="0" sz="3550" spc="-114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3550" spc="-10" b="1">
                <a:solidFill>
                  <a:srgbClr val="2A2B2D"/>
                </a:solidFill>
                <a:latin typeface="Arial"/>
                <a:cs typeface="Arial"/>
              </a:rPr>
              <a:t>platform</a:t>
            </a:r>
            <a:endParaRPr sz="3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6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500" spc="125" b="1">
                <a:solidFill>
                  <a:srgbClr val="2A2B2D"/>
                </a:solidFill>
                <a:latin typeface="Arial"/>
                <a:cs typeface="Arial"/>
              </a:rPr>
              <a:t>Start</a:t>
            </a:r>
            <a:r>
              <a:rPr dirty="0" sz="2500" spc="85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2500" spc="95" b="1">
                <a:solidFill>
                  <a:srgbClr val="2A2B2D"/>
                </a:solidFill>
                <a:latin typeface="Arial"/>
                <a:cs typeface="Arial"/>
              </a:rPr>
              <a:t>with</a:t>
            </a:r>
            <a:r>
              <a:rPr dirty="0" sz="2500" spc="-45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2500" spc="120" b="1">
                <a:solidFill>
                  <a:srgbClr val="2A2B2D"/>
                </a:solidFill>
                <a:latin typeface="Arial"/>
                <a:cs typeface="Arial"/>
              </a:rPr>
              <a:t>the</a:t>
            </a:r>
            <a:r>
              <a:rPr dirty="0" sz="2500" spc="-85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2500" spc="85" b="1">
                <a:solidFill>
                  <a:srgbClr val="2A2B2D"/>
                </a:solidFill>
                <a:latin typeface="Arial"/>
                <a:cs typeface="Arial"/>
              </a:rPr>
              <a:t>basics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20" name="object 20" descr=""/>
          <p:cNvGraphicFramePr>
            <a:graphicFrameLocks noGrp="1"/>
          </p:cNvGraphicFramePr>
          <p:nvPr/>
        </p:nvGraphicFramePr>
        <p:xfrm>
          <a:off x="4063805" y="5178706"/>
          <a:ext cx="3516630" cy="631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025"/>
                <a:gridCol w="386714"/>
                <a:gridCol w="340360"/>
                <a:gridCol w="1116330"/>
              </a:tblGrid>
              <a:tr h="34480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750" b="1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Quickstart</a:t>
                      </a:r>
                      <a:r>
                        <a:rPr dirty="0" sz="1750" spc="215" b="1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50" spc="-10" b="1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tutorial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1270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E95A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6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500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Learn</a:t>
                      </a:r>
                      <a:r>
                        <a:rPr dirty="0" sz="1500" spc="80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spc="55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500" spc="40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spc="65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building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R w="762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0E95A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500" spc="55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500" spc="-25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spc="50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quick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687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500" spc="75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sample</a:t>
                      </a:r>
                      <a:r>
                        <a:rPr dirty="0" sz="1500" spc="-20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spc="45">
                          <a:solidFill>
                            <a:srgbClr val="EFF4F7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76200">
                      <a:solidFill>
                        <a:srgbClr val="FFFFFF"/>
                      </a:solidFill>
                      <a:prstDash val="solid"/>
                    </a:lnL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5475BF"/>
                    </a:solidFill>
                  </a:tcPr>
                </a:tc>
              </a:tr>
            </a:tbl>
          </a:graphicData>
        </a:graphic>
      </p:graphicFrame>
      <p:sp>
        <p:nvSpPr>
          <p:cNvPr id="21" name="object 21" descr=""/>
          <p:cNvSpPr txBox="1"/>
          <p:nvPr/>
        </p:nvSpPr>
        <p:spPr>
          <a:xfrm>
            <a:off x="3707735" y="7020373"/>
            <a:ext cx="3267710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b="1">
                <a:solidFill>
                  <a:srgbClr val="2A2B2D"/>
                </a:solidFill>
                <a:latin typeface="Arial"/>
                <a:cs typeface="Arial"/>
              </a:rPr>
              <a:t>Build</a:t>
            </a:r>
            <a:r>
              <a:rPr dirty="0" sz="2500" spc="125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2500" spc="140" b="1">
                <a:solidFill>
                  <a:srgbClr val="2A2B2D"/>
                </a:solidFill>
                <a:latin typeface="Arial"/>
                <a:cs typeface="Arial"/>
              </a:rPr>
              <a:t>an</a:t>
            </a:r>
            <a:r>
              <a:rPr dirty="0" sz="2500" spc="25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2500" spc="-10" b="1">
                <a:solidFill>
                  <a:srgbClr val="2A2B2D"/>
                </a:solidFill>
                <a:latin typeface="Arial"/>
                <a:cs typeface="Arial"/>
              </a:rPr>
              <a:t>applicati</a:t>
            </a:r>
            <a:r>
              <a:rPr dirty="0" sz="2500" spc="-10" b="1">
                <a:solidFill>
                  <a:srgbClr val="A8A8AE"/>
                </a:solidFill>
                <a:latin typeface="Arial"/>
                <a:cs typeface="Arial"/>
              </a:rPr>
              <a:t>,</a:t>
            </a:r>
            <a:r>
              <a:rPr dirty="0" sz="2500" spc="-10" b="1">
                <a:solidFill>
                  <a:srgbClr val="2A2B2D"/>
                </a:solidFill>
                <a:latin typeface="Arial"/>
                <a:cs typeface="Arial"/>
              </a:rPr>
              <a:t>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704219" y="7779698"/>
            <a:ext cx="4175760" cy="72644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750" spc="-25" b="1">
                <a:solidFill>
                  <a:srgbClr val="2A2B2D"/>
                </a:solidFill>
                <a:latin typeface="Arial"/>
                <a:cs typeface="Arial"/>
              </a:rPr>
              <a:t>GPT</a:t>
            </a:r>
            <a:endParaRPr sz="175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745"/>
              </a:spcBef>
            </a:pPr>
            <a:r>
              <a:rPr dirty="0" sz="1500">
                <a:solidFill>
                  <a:srgbClr val="807E8C"/>
                </a:solidFill>
                <a:latin typeface="Arial"/>
                <a:cs typeface="Arial"/>
              </a:rPr>
              <a:t>Learn</a:t>
            </a:r>
            <a:r>
              <a:rPr dirty="0" sz="1500" spc="-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7E8C"/>
                </a:solidFill>
                <a:latin typeface="Arial"/>
                <a:cs typeface="Arial"/>
              </a:rPr>
              <a:t>how</a:t>
            </a:r>
            <a:r>
              <a:rPr dirty="0" sz="1500" spc="9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807E8C"/>
                </a:solidFill>
                <a:latin typeface="Arial"/>
                <a:cs typeface="Arial"/>
              </a:rPr>
              <a:t>to</a:t>
            </a:r>
            <a:r>
              <a:rPr dirty="0" sz="1450" spc="8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07E8C"/>
                </a:solidFill>
                <a:latin typeface="Arial"/>
                <a:cs typeface="Arial"/>
              </a:rPr>
              <a:t>generate</a:t>
            </a:r>
            <a:r>
              <a:rPr dirty="0" sz="1500" spc="90">
                <a:solidFill>
                  <a:srgbClr val="807E8C"/>
                </a:solidFill>
                <a:latin typeface="Arial"/>
                <a:cs typeface="Arial"/>
              </a:rPr>
              <a:t> text</a:t>
            </a:r>
            <a:r>
              <a:rPr dirty="0" sz="1500" spc="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120">
                <a:solidFill>
                  <a:srgbClr val="807E8C"/>
                </a:solidFill>
                <a:latin typeface="Arial"/>
                <a:cs typeface="Arial"/>
              </a:rPr>
              <a:t>and</a:t>
            </a:r>
            <a:r>
              <a:rPr dirty="0" sz="1500" spc="-17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807E8C"/>
                </a:solidFill>
                <a:latin typeface="Arial"/>
                <a:cs typeface="Arial"/>
              </a:rPr>
              <a:t>call</a:t>
            </a:r>
            <a:r>
              <a:rPr dirty="0" sz="1500" spc="4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7E8C"/>
                </a:solidFill>
                <a:latin typeface="Arial"/>
                <a:cs typeface="Arial"/>
              </a:rPr>
              <a:t>functions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707811" y="9202592"/>
            <a:ext cx="3998595" cy="1035050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750" spc="-10" b="1">
                <a:solidFill>
                  <a:srgbClr val="2A2B2D"/>
                </a:solidFill>
                <a:latin typeface="Arial"/>
                <a:cs typeface="Arial"/>
              </a:rPr>
              <a:t>Embedd</a:t>
            </a:r>
            <a:r>
              <a:rPr dirty="0" sz="1750" spc="-10" b="1">
                <a:solidFill>
                  <a:srgbClr val="4F4F56"/>
                </a:solidFill>
                <a:latin typeface="Arial"/>
                <a:cs typeface="Arial"/>
              </a:rPr>
              <a:t>i</a:t>
            </a:r>
            <a:r>
              <a:rPr dirty="0" sz="1750" spc="-10" b="1">
                <a:solidFill>
                  <a:srgbClr val="2A2B2D"/>
                </a:solidFill>
                <a:latin typeface="Arial"/>
                <a:cs typeface="Arial"/>
              </a:rPr>
              <a:t>ngs</a:t>
            </a:r>
            <a:endParaRPr sz="1750">
              <a:latin typeface="Arial"/>
              <a:cs typeface="Arial"/>
            </a:endParaRPr>
          </a:p>
          <a:p>
            <a:pPr marL="16510" marR="5080" indent="-1905">
              <a:lnSpc>
                <a:spcPct val="126200"/>
              </a:lnSpc>
              <a:spcBef>
                <a:spcPts val="345"/>
              </a:spcBef>
            </a:pPr>
            <a:r>
              <a:rPr dirty="0" sz="1500" spc="10">
                <a:solidFill>
                  <a:srgbClr val="807E8C"/>
                </a:solidFill>
                <a:latin typeface="Arial"/>
                <a:cs typeface="Arial"/>
              </a:rPr>
              <a:t>Learn</a:t>
            </a:r>
            <a:r>
              <a:rPr dirty="0" sz="1500" spc="7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7E8C"/>
                </a:solidFill>
                <a:latin typeface="Arial"/>
                <a:cs typeface="Arial"/>
              </a:rPr>
              <a:t>how</a:t>
            </a:r>
            <a:r>
              <a:rPr dirty="0" sz="1500" spc="18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807E8C"/>
                </a:solidFill>
                <a:latin typeface="Arial"/>
                <a:cs typeface="Arial"/>
              </a:rPr>
              <a:t>to</a:t>
            </a:r>
            <a:r>
              <a:rPr dirty="0" sz="1500" spc="19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807E8C"/>
                </a:solidFill>
                <a:latin typeface="Arial"/>
                <a:cs typeface="Arial"/>
              </a:rPr>
              <a:t>search,</a:t>
            </a:r>
            <a:r>
              <a:rPr dirty="0" sz="1500" spc="14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10">
                <a:solidFill>
                  <a:srgbClr val="807E8C"/>
                </a:solidFill>
                <a:latin typeface="Arial"/>
                <a:cs typeface="Arial"/>
              </a:rPr>
              <a:t>classify,</a:t>
            </a:r>
            <a:r>
              <a:rPr dirty="0" sz="1500" spc="15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7E8C"/>
                </a:solidFill>
                <a:latin typeface="Arial"/>
                <a:cs typeface="Arial"/>
              </a:rPr>
              <a:t>and</a:t>
            </a:r>
            <a:r>
              <a:rPr dirty="0" sz="1500" spc="12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7E8C"/>
                </a:solidFill>
                <a:latin typeface="Arial"/>
                <a:cs typeface="Arial"/>
              </a:rPr>
              <a:t>compare </a:t>
            </a:r>
            <a:r>
              <a:rPr dirty="0" sz="1500" spc="65">
                <a:solidFill>
                  <a:srgbClr val="807E8C"/>
                </a:solidFill>
                <a:latin typeface="Arial"/>
                <a:cs typeface="Arial"/>
              </a:rPr>
              <a:t>text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370015" y="7779698"/>
            <a:ext cx="3886835" cy="101473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750" spc="-20" b="1">
                <a:solidFill>
                  <a:srgbClr val="2A2B2D"/>
                </a:solidFill>
                <a:latin typeface="Arial"/>
                <a:cs typeface="Arial"/>
              </a:rPr>
              <a:t>GPT</a:t>
            </a:r>
            <a:r>
              <a:rPr dirty="0" sz="1750" spc="-100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2A2B2D"/>
                </a:solidFill>
                <a:latin typeface="Arial"/>
                <a:cs typeface="Arial"/>
              </a:rPr>
              <a:t>best</a:t>
            </a:r>
            <a:r>
              <a:rPr dirty="0" sz="1750" spc="10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2A2B2D"/>
                </a:solidFill>
                <a:latin typeface="Arial"/>
                <a:cs typeface="Arial"/>
              </a:rPr>
              <a:t>practices</a:t>
            </a:r>
            <a:endParaRPr sz="1750">
              <a:latin typeface="Arial"/>
              <a:cs typeface="Arial"/>
            </a:endParaRPr>
          </a:p>
          <a:p>
            <a:pPr marL="19685" marR="5080" indent="-1905">
              <a:lnSpc>
                <a:spcPct val="126200"/>
              </a:lnSpc>
              <a:spcBef>
                <a:spcPts val="275"/>
              </a:spcBef>
            </a:pPr>
            <a:r>
              <a:rPr dirty="0" sz="1500">
                <a:solidFill>
                  <a:srgbClr val="807E8C"/>
                </a:solidFill>
                <a:latin typeface="Arial"/>
                <a:cs typeface="Arial"/>
              </a:rPr>
              <a:t>Learn </a:t>
            </a:r>
            <a:r>
              <a:rPr dirty="0" sz="1500" spc="80">
                <a:solidFill>
                  <a:srgbClr val="807E8C"/>
                </a:solidFill>
                <a:latin typeface="Arial"/>
                <a:cs typeface="Arial"/>
              </a:rPr>
              <a:t>best</a:t>
            </a:r>
            <a:r>
              <a:rPr dirty="0" sz="1500" spc="-1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807E8C"/>
                </a:solidFill>
                <a:latin typeface="Arial"/>
                <a:cs typeface="Arial"/>
              </a:rPr>
              <a:t>pract</a:t>
            </a:r>
            <a:r>
              <a:rPr dirty="0" sz="1500" spc="90">
                <a:solidFill>
                  <a:srgbClr val="A8A8AE"/>
                </a:solidFill>
                <a:latin typeface="Arial"/>
                <a:cs typeface="Arial"/>
              </a:rPr>
              <a:t>i</a:t>
            </a:r>
            <a:r>
              <a:rPr dirty="0" sz="1500" spc="90">
                <a:solidFill>
                  <a:srgbClr val="807E8C"/>
                </a:solidFill>
                <a:latin typeface="Arial"/>
                <a:cs typeface="Arial"/>
              </a:rPr>
              <a:t>ces</a:t>
            </a:r>
            <a:r>
              <a:rPr dirty="0" sz="1500" spc="1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807E8C"/>
                </a:solidFill>
                <a:latin typeface="Arial"/>
                <a:cs typeface="Arial"/>
              </a:rPr>
              <a:t>for</a:t>
            </a:r>
            <a:r>
              <a:rPr dirty="0" sz="1500" spc="6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7E8C"/>
                </a:solidFill>
                <a:latin typeface="Arial"/>
                <a:cs typeface="Arial"/>
              </a:rPr>
              <a:t>building</a:t>
            </a:r>
            <a:r>
              <a:rPr dirty="0" sz="1500" spc="3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114">
                <a:solidFill>
                  <a:srgbClr val="807E8C"/>
                </a:solidFill>
                <a:latin typeface="Arial"/>
                <a:cs typeface="Arial"/>
              </a:rPr>
              <a:t>with</a:t>
            </a:r>
            <a:r>
              <a:rPr dirty="0" sz="1500" spc="-10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807E8C"/>
                </a:solidFill>
                <a:latin typeface="Arial"/>
                <a:cs typeface="Arial"/>
              </a:rPr>
              <a:t>GPT </a:t>
            </a:r>
            <a:r>
              <a:rPr dirty="0" sz="1500" spc="60">
                <a:solidFill>
                  <a:srgbClr val="807E8C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372909" y="9202592"/>
            <a:ext cx="3005455" cy="74612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750" spc="-45" b="1">
                <a:solidFill>
                  <a:srgbClr val="2A2B2D"/>
                </a:solidFill>
                <a:latin typeface="Arial"/>
                <a:cs typeface="Arial"/>
              </a:rPr>
              <a:t>Sp</a:t>
            </a:r>
            <a:r>
              <a:rPr dirty="0" sz="1750" spc="-45" b="1">
                <a:solidFill>
                  <a:srgbClr val="A8A8AE"/>
                </a:solidFill>
                <a:latin typeface="Arial"/>
                <a:cs typeface="Arial"/>
              </a:rPr>
              <a:t>,</a:t>
            </a:r>
            <a:r>
              <a:rPr dirty="0" sz="1750" spc="-45" b="1">
                <a:solidFill>
                  <a:srgbClr val="2A2B2D"/>
                </a:solidFill>
                <a:latin typeface="Arial"/>
                <a:cs typeface="Arial"/>
              </a:rPr>
              <a:t>eech</a:t>
            </a:r>
            <a:r>
              <a:rPr dirty="0" sz="1750" spc="-215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1750" spc="60" b="1">
                <a:solidFill>
                  <a:srgbClr val="2A2B2D"/>
                </a:solidFill>
                <a:latin typeface="Arial"/>
                <a:cs typeface="Arial"/>
              </a:rPr>
              <a:t>to</a:t>
            </a:r>
            <a:r>
              <a:rPr dirty="0" sz="1750" spc="-55" b="1">
                <a:solidFill>
                  <a:srgbClr val="2A2B2D"/>
                </a:solidFill>
                <a:latin typeface="Arial"/>
                <a:cs typeface="Arial"/>
              </a:rPr>
              <a:t> </a:t>
            </a:r>
            <a:r>
              <a:rPr dirty="0" sz="1750" spc="-20" b="1">
                <a:solidFill>
                  <a:srgbClr val="2A2B2D"/>
                </a:solidFill>
                <a:latin typeface="Arial"/>
                <a:cs typeface="Arial"/>
              </a:rPr>
              <a:t>text</a:t>
            </a:r>
            <a:endParaRPr sz="175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815"/>
              </a:spcBef>
            </a:pPr>
            <a:r>
              <a:rPr dirty="0" sz="1500">
                <a:solidFill>
                  <a:srgbClr val="807E8C"/>
                </a:solidFill>
                <a:latin typeface="Arial"/>
                <a:cs typeface="Arial"/>
              </a:rPr>
              <a:t>Learn</a:t>
            </a:r>
            <a:r>
              <a:rPr dirty="0" sz="1500" spc="1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807E8C"/>
                </a:solidFill>
                <a:latin typeface="Arial"/>
                <a:cs typeface="Arial"/>
              </a:rPr>
              <a:t>how</a:t>
            </a:r>
            <a:r>
              <a:rPr dirty="0" sz="1500" spc="6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7E8C"/>
                </a:solidFill>
                <a:latin typeface="Arial"/>
                <a:cs typeface="Arial"/>
              </a:rPr>
              <a:t>to</a:t>
            </a:r>
            <a:r>
              <a:rPr dirty="0" sz="1500" spc="10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807E8C"/>
                </a:solidFill>
                <a:latin typeface="Arial"/>
                <a:cs typeface="Arial"/>
              </a:rPr>
              <a:t>turn</a:t>
            </a:r>
            <a:r>
              <a:rPr dirty="0" sz="1500" spc="-7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7E8C"/>
                </a:solidFill>
                <a:latin typeface="Arial"/>
                <a:cs typeface="Arial"/>
              </a:rPr>
              <a:t>audio</a:t>
            </a:r>
            <a:r>
              <a:rPr dirty="0" sz="1500" spc="70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807E8C"/>
                </a:solidFill>
                <a:latin typeface="Arial"/>
                <a:cs typeface="Arial"/>
              </a:rPr>
              <a:t>into</a:t>
            </a:r>
            <a:r>
              <a:rPr dirty="0" sz="1500" spc="25">
                <a:solidFill>
                  <a:srgbClr val="807E8C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807E8C"/>
                </a:solidFill>
                <a:latin typeface="Arial"/>
                <a:cs typeface="Arial"/>
              </a:rPr>
              <a:t>text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3554476"/>
            <a:ext cx="9406890" cy="455803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 indent="3175">
              <a:lnSpc>
                <a:spcPts val="4010"/>
              </a:lnSpc>
              <a:spcBef>
                <a:spcPts val="290"/>
              </a:spcBef>
            </a:pP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Provide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prompt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that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0">
                <a:solidFill>
                  <a:srgbClr val="FF1675"/>
                </a:solidFill>
                <a:latin typeface="Arial Black"/>
                <a:cs typeface="Arial Black"/>
              </a:rPr>
              <a:t>is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FF1675"/>
                </a:solidFill>
                <a:latin typeface="Arial Black"/>
                <a:cs typeface="Arial Black"/>
              </a:rPr>
              <a:t>not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part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training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data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79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00">
                <a:solidFill>
                  <a:srgbClr val="FF1675"/>
                </a:solidFill>
                <a:latin typeface="Arial"/>
                <a:cs typeface="Arial"/>
              </a:rPr>
              <a:t>prompt</a:t>
            </a:r>
            <a:r>
              <a:rPr dirty="0" sz="3400" spc="-1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25">
                <a:solidFill>
                  <a:srgbClr val="FF1675"/>
                </a:solidFill>
                <a:latin typeface="Arial"/>
                <a:cs typeface="Arial"/>
              </a:rPr>
              <a:t>with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no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samples</a:t>
            </a:r>
            <a:endParaRPr sz="34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735"/>
              </a:spcBef>
            </a:pP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generates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suitable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response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Even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when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70">
                <a:solidFill>
                  <a:srgbClr val="FF1675"/>
                </a:solidFill>
                <a:latin typeface="Arial"/>
                <a:cs typeface="Arial"/>
              </a:rPr>
              <a:t>it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is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new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scenario</a:t>
            </a:r>
            <a:endParaRPr sz="3400">
              <a:latin typeface="Arial"/>
              <a:cs typeface="Arial"/>
            </a:endParaRPr>
          </a:p>
          <a:p>
            <a:pPr marL="12700" marR="1303020" indent="3175">
              <a:lnSpc>
                <a:spcPts val="4010"/>
              </a:lnSpc>
              <a:spcBef>
                <a:spcPts val="2880"/>
              </a:spcBef>
            </a:pP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May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require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good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description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to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get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59">
                <a:solidFill>
                  <a:srgbClr val="FF1675"/>
                </a:solidFill>
                <a:latin typeface="Arial Black"/>
                <a:cs typeface="Arial Black"/>
              </a:rPr>
              <a:t>a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good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response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25"/>
              <a:t>Zero-</a:t>
            </a:r>
            <a:r>
              <a:rPr dirty="0" spc="-285"/>
              <a:t>shot</a:t>
            </a:r>
            <a:r>
              <a:rPr dirty="0" spc="-290"/>
              <a:t> </a:t>
            </a:r>
            <a:r>
              <a:rPr dirty="0" spc="-305"/>
              <a:t>Prompting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4618228"/>
            <a:ext cx="9537700" cy="243649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1844675" indent="3175">
              <a:lnSpc>
                <a:spcPts val="4010"/>
              </a:lnSpc>
              <a:spcBef>
                <a:spcPts val="290"/>
              </a:spcBef>
            </a:pPr>
            <a:r>
              <a:rPr dirty="0" sz="3400" spc="-355">
                <a:solidFill>
                  <a:srgbClr val="FF1675"/>
                </a:solidFill>
                <a:latin typeface="Arial Black"/>
                <a:cs typeface="Arial Black"/>
              </a:rPr>
              <a:t>Samples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are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provided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">
                <a:solidFill>
                  <a:srgbClr val="FF1675"/>
                </a:solidFill>
                <a:latin typeface="Arial Black"/>
                <a:cs typeface="Arial Black"/>
              </a:rPr>
              <a:t>to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demonstrate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what's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requested</a:t>
            </a:r>
            <a:endParaRPr sz="3400">
              <a:latin typeface="Arial Black"/>
              <a:cs typeface="Arial Black"/>
            </a:endParaRPr>
          </a:p>
          <a:p>
            <a:pPr marL="12700" marR="5080" indent="3175">
              <a:lnSpc>
                <a:spcPct val="100600"/>
              </a:lnSpc>
              <a:spcBef>
                <a:spcPts val="2565"/>
              </a:spcBef>
            </a:pP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Suitable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alternative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when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it </a:t>
            </a:r>
            <a:r>
              <a:rPr dirty="0" sz="3400" spc="-350">
                <a:solidFill>
                  <a:srgbClr val="FF1675"/>
                </a:solidFill>
                <a:latin typeface="Arial Black"/>
                <a:cs typeface="Arial Black"/>
              </a:rPr>
              <a:t>is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hard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to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describe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request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80"/>
              <a:t>Few-</a:t>
            </a:r>
            <a:r>
              <a:rPr dirty="0" spc="-285"/>
              <a:t>shot</a:t>
            </a:r>
            <a:r>
              <a:rPr dirty="0" spc="-320"/>
              <a:t> </a:t>
            </a:r>
            <a:r>
              <a:rPr dirty="0" spc="-305"/>
              <a:t>Prompting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2587812"/>
            <a:ext cx="5245099" cy="65290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2019299"/>
            <a:ext cx="11163935" cy="7773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21105">
              <a:lnSpc>
                <a:spcPct val="109200"/>
              </a:lnSpc>
              <a:spcBef>
                <a:spcPts val="100"/>
              </a:spcBef>
            </a:pPr>
            <a:r>
              <a:rPr dirty="0" sz="2600">
                <a:solidFill>
                  <a:srgbClr val="D4D4D4"/>
                </a:solidFill>
                <a:latin typeface="Courier New"/>
                <a:cs typeface="Courier New"/>
              </a:rPr>
              <a:t>URL</a:t>
            </a:r>
            <a:r>
              <a:rPr dirty="0" sz="2600" spc="-1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2600" spc="-1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2600" spc="-10">
                <a:solidFill>
                  <a:srgbClr val="CE9178"/>
                </a:solidFill>
                <a:latin typeface="Courier New"/>
                <a:cs typeface="Courier New"/>
              </a:rPr>
              <a:t>"https://api.openai.com/v1/chat/completions" </a:t>
            </a:r>
            <a:r>
              <a:rPr dirty="0" sz="2600">
                <a:solidFill>
                  <a:srgbClr val="D4D4D4"/>
                </a:solidFill>
                <a:latin typeface="Courier New"/>
                <a:cs typeface="Courier New"/>
              </a:rPr>
              <a:t>data</a:t>
            </a:r>
            <a:r>
              <a:rPr dirty="0" sz="2600" spc="-1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2600" spc="-1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2600" spc="-50">
                <a:solidFill>
                  <a:srgbClr val="D4D4D4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606425" marR="4832985">
              <a:lnSpc>
                <a:spcPct val="124700"/>
              </a:lnSpc>
              <a:spcBef>
                <a:spcPts val="200"/>
              </a:spcBef>
            </a:pPr>
            <a:r>
              <a:rPr dirty="0" sz="3000">
                <a:solidFill>
                  <a:srgbClr val="CE9178"/>
                </a:solidFill>
                <a:latin typeface="Courier New"/>
                <a:cs typeface="Courier New"/>
              </a:rPr>
              <a:t>"model"</a:t>
            </a:r>
            <a:r>
              <a:rPr dirty="0" sz="300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dirty="0" sz="3000" spc="-8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3000" spc="-10">
                <a:solidFill>
                  <a:srgbClr val="CE9178"/>
                </a:solidFill>
                <a:latin typeface="Courier New"/>
                <a:cs typeface="Courier New"/>
              </a:rPr>
              <a:t>"gpt-3.5-turbo"</a:t>
            </a:r>
            <a:r>
              <a:rPr dirty="0" sz="3000" spc="-10">
                <a:solidFill>
                  <a:srgbClr val="D4D4D4"/>
                </a:solidFill>
                <a:latin typeface="Courier New"/>
                <a:cs typeface="Courier New"/>
              </a:rPr>
              <a:t>, </a:t>
            </a:r>
            <a:r>
              <a:rPr dirty="0" sz="3000">
                <a:solidFill>
                  <a:srgbClr val="CE9178"/>
                </a:solidFill>
                <a:latin typeface="Courier New"/>
                <a:cs typeface="Courier New"/>
              </a:rPr>
              <a:t>"messages"</a:t>
            </a:r>
            <a:r>
              <a:rPr dirty="0" sz="300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dirty="0" sz="3000" spc="-11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3000" spc="-50">
                <a:solidFill>
                  <a:srgbClr val="D4D4D4"/>
                </a:solidFill>
                <a:latin typeface="Courier New"/>
                <a:cs typeface="Courier New"/>
              </a:rPr>
              <a:t>[</a:t>
            </a:r>
            <a:endParaRPr sz="3000">
              <a:latin typeface="Courier New"/>
              <a:cs typeface="Courier New"/>
            </a:endParaRPr>
          </a:p>
          <a:p>
            <a:pPr marL="1089660">
              <a:lnSpc>
                <a:spcPct val="100000"/>
              </a:lnSpc>
              <a:spcBef>
                <a:spcPts val="110"/>
              </a:spcBef>
            </a:pPr>
            <a:r>
              <a:rPr dirty="0" sz="2600" spc="-50">
                <a:solidFill>
                  <a:srgbClr val="D4D4D4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1778000">
              <a:lnSpc>
                <a:spcPct val="100000"/>
              </a:lnSpc>
              <a:spcBef>
                <a:spcPts val="1160"/>
              </a:spcBef>
            </a:pPr>
            <a:r>
              <a:rPr dirty="0" sz="3000">
                <a:solidFill>
                  <a:srgbClr val="CE9178"/>
                </a:solidFill>
                <a:latin typeface="Courier New"/>
                <a:cs typeface="Courier New"/>
              </a:rPr>
              <a:t>"role"</a:t>
            </a:r>
            <a:r>
              <a:rPr dirty="0" sz="300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dirty="0" sz="3000" spc="-7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3000" spc="-10">
                <a:solidFill>
                  <a:srgbClr val="CE9178"/>
                </a:solidFill>
                <a:latin typeface="Courier New"/>
                <a:cs typeface="Courier New"/>
              </a:rPr>
              <a:t>"system"</a:t>
            </a:r>
            <a:r>
              <a:rPr dirty="0" sz="3000" spc="-10">
                <a:solidFill>
                  <a:srgbClr val="D4D4D4"/>
                </a:solidFill>
                <a:latin typeface="Courier New"/>
                <a:cs typeface="Courier New"/>
              </a:rPr>
              <a:t>,</a:t>
            </a:r>
            <a:endParaRPr sz="3000">
              <a:latin typeface="Courier New"/>
              <a:cs typeface="Courier New"/>
            </a:endParaRPr>
          </a:p>
          <a:p>
            <a:pPr marL="1778000">
              <a:lnSpc>
                <a:spcPct val="100000"/>
              </a:lnSpc>
              <a:spcBef>
                <a:spcPts val="910"/>
              </a:spcBef>
            </a:pPr>
            <a:r>
              <a:rPr dirty="0" sz="3000">
                <a:solidFill>
                  <a:srgbClr val="CE9178"/>
                </a:solidFill>
                <a:latin typeface="Courier New"/>
                <a:cs typeface="Courier New"/>
              </a:rPr>
              <a:t>"content"</a:t>
            </a:r>
            <a:r>
              <a:rPr dirty="0" sz="300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dirty="0" sz="3000" spc="-6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CE9178"/>
                </a:solidFill>
                <a:latin typeface="Courier New"/>
                <a:cs typeface="Courier New"/>
              </a:rPr>
              <a:t>"You</a:t>
            </a:r>
            <a:r>
              <a:rPr dirty="0" sz="3000" spc="-5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CE9178"/>
                </a:solidFill>
                <a:latin typeface="Courier New"/>
                <a:cs typeface="Courier New"/>
              </a:rPr>
              <a:t>are</a:t>
            </a:r>
            <a:r>
              <a:rPr dirty="0" sz="3000" spc="-5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CE9178"/>
                </a:solidFill>
                <a:latin typeface="Courier New"/>
                <a:cs typeface="Courier New"/>
              </a:rPr>
              <a:t>a</a:t>
            </a:r>
            <a:r>
              <a:rPr dirty="0" sz="3000" spc="-5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CE9178"/>
                </a:solidFill>
                <a:latin typeface="Courier New"/>
                <a:cs typeface="Courier New"/>
              </a:rPr>
              <a:t>helpful</a:t>
            </a:r>
            <a:r>
              <a:rPr dirty="0" sz="3000" spc="-5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3000" spc="-10">
                <a:solidFill>
                  <a:srgbClr val="CE9178"/>
                </a:solidFill>
                <a:latin typeface="Courier New"/>
                <a:cs typeface="Courier New"/>
              </a:rPr>
              <a:t>assistant."</a:t>
            </a:r>
            <a:endParaRPr sz="3000">
              <a:latin typeface="Courier New"/>
              <a:cs typeface="Courier New"/>
            </a:endParaRPr>
          </a:p>
          <a:p>
            <a:pPr marL="1204595">
              <a:lnSpc>
                <a:spcPct val="100000"/>
              </a:lnSpc>
              <a:spcBef>
                <a:spcPts val="890"/>
              </a:spcBef>
            </a:pPr>
            <a:r>
              <a:rPr dirty="0" sz="3000" spc="-25">
                <a:solidFill>
                  <a:srgbClr val="D4D4D4"/>
                </a:solidFill>
                <a:latin typeface="Courier New"/>
                <a:cs typeface="Courier New"/>
              </a:rPr>
              <a:t>},</a:t>
            </a:r>
            <a:endParaRPr sz="3000">
              <a:latin typeface="Courier New"/>
              <a:cs typeface="Courier New"/>
            </a:endParaRPr>
          </a:p>
          <a:p>
            <a:pPr marL="1204595">
              <a:lnSpc>
                <a:spcPct val="100000"/>
              </a:lnSpc>
              <a:spcBef>
                <a:spcPts val="910"/>
              </a:spcBef>
            </a:pPr>
            <a:r>
              <a:rPr dirty="0" sz="3000" spc="-50">
                <a:solidFill>
                  <a:srgbClr val="D4D4D4"/>
                </a:solidFill>
                <a:latin typeface="Courier New"/>
                <a:cs typeface="Courier New"/>
              </a:rPr>
              <a:t>{</a:t>
            </a:r>
            <a:endParaRPr sz="3000">
              <a:latin typeface="Courier New"/>
              <a:cs typeface="Courier New"/>
            </a:endParaRPr>
          </a:p>
          <a:p>
            <a:pPr marL="1778000">
              <a:lnSpc>
                <a:spcPct val="100000"/>
              </a:lnSpc>
              <a:spcBef>
                <a:spcPts val="890"/>
              </a:spcBef>
            </a:pPr>
            <a:r>
              <a:rPr dirty="0" sz="3000">
                <a:solidFill>
                  <a:srgbClr val="CE9178"/>
                </a:solidFill>
                <a:latin typeface="Courier New"/>
                <a:cs typeface="Courier New"/>
              </a:rPr>
              <a:t>"role"</a:t>
            </a:r>
            <a:r>
              <a:rPr dirty="0" sz="300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dirty="0" sz="3000" spc="-7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3000" spc="-10">
                <a:solidFill>
                  <a:srgbClr val="CE9178"/>
                </a:solidFill>
                <a:latin typeface="Courier New"/>
                <a:cs typeface="Courier New"/>
              </a:rPr>
              <a:t>"user"</a:t>
            </a:r>
            <a:r>
              <a:rPr dirty="0" sz="3000" spc="-10">
                <a:solidFill>
                  <a:srgbClr val="D4D4D4"/>
                </a:solidFill>
                <a:latin typeface="Courier New"/>
                <a:cs typeface="Courier New"/>
              </a:rPr>
              <a:t>,</a:t>
            </a:r>
            <a:endParaRPr sz="3000">
              <a:latin typeface="Courier New"/>
              <a:cs typeface="Courier New"/>
            </a:endParaRPr>
          </a:p>
          <a:p>
            <a:pPr marL="1778000">
              <a:lnSpc>
                <a:spcPct val="100000"/>
              </a:lnSpc>
              <a:spcBef>
                <a:spcPts val="910"/>
              </a:spcBef>
            </a:pPr>
            <a:r>
              <a:rPr dirty="0" sz="3000">
                <a:solidFill>
                  <a:srgbClr val="CE9178"/>
                </a:solidFill>
                <a:latin typeface="Courier New"/>
                <a:cs typeface="Courier New"/>
              </a:rPr>
              <a:t>"content"</a:t>
            </a:r>
            <a:r>
              <a:rPr dirty="0" sz="300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dirty="0" sz="3000" spc="-10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3000" spc="-10">
                <a:solidFill>
                  <a:srgbClr val="CE9178"/>
                </a:solidFill>
                <a:latin typeface="Courier New"/>
                <a:cs typeface="Courier New"/>
              </a:rPr>
              <a:t>"Hello!"</a:t>
            </a:r>
            <a:endParaRPr sz="3000">
              <a:latin typeface="Courier New"/>
              <a:cs typeface="Courier New"/>
            </a:endParaRPr>
          </a:p>
          <a:p>
            <a:pPr marL="1204595">
              <a:lnSpc>
                <a:spcPct val="100000"/>
              </a:lnSpc>
              <a:spcBef>
                <a:spcPts val="890"/>
              </a:spcBef>
            </a:pPr>
            <a:r>
              <a:rPr dirty="0" sz="3000" spc="-50">
                <a:solidFill>
                  <a:srgbClr val="D4D4D4"/>
                </a:solidFill>
                <a:latin typeface="Courier New"/>
                <a:cs typeface="Courier New"/>
              </a:rPr>
              <a:t>}</a:t>
            </a:r>
            <a:endParaRPr sz="3000">
              <a:latin typeface="Courier New"/>
              <a:cs typeface="Courier New"/>
            </a:endParaRPr>
          </a:p>
          <a:p>
            <a:pPr marL="890905">
              <a:lnSpc>
                <a:spcPct val="100000"/>
              </a:lnSpc>
              <a:spcBef>
                <a:spcPts val="110"/>
              </a:spcBef>
            </a:pPr>
            <a:r>
              <a:rPr dirty="0" sz="2600" spc="-25">
                <a:solidFill>
                  <a:srgbClr val="D4D4D4"/>
                </a:solidFill>
                <a:latin typeface="Courier New"/>
                <a:cs typeface="Courier New"/>
              </a:rPr>
              <a:t>],</a:t>
            </a:r>
            <a:endParaRPr sz="2600">
              <a:latin typeface="Courier New"/>
              <a:cs typeface="Courier New"/>
            </a:endParaRPr>
          </a:p>
          <a:p>
            <a:pPr marL="890905">
              <a:lnSpc>
                <a:spcPct val="100000"/>
              </a:lnSpc>
              <a:spcBef>
                <a:spcPts val="290"/>
              </a:spcBef>
            </a:pPr>
            <a:r>
              <a:rPr dirty="0" sz="2600">
                <a:solidFill>
                  <a:srgbClr val="CE9178"/>
                </a:solidFill>
                <a:latin typeface="Courier New"/>
                <a:cs typeface="Courier New"/>
              </a:rPr>
              <a:t>"temperature"</a:t>
            </a:r>
            <a:r>
              <a:rPr dirty="0" sz="260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dirty="0" sz="2600" spc="-8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B5CEA8"/>
                </a:solidFill>
                <a:latin typeface="Courier New"/>
                <a:cs typeface="Courier New"/>
              </a:rPr>
              <a:t>0.7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2600" spc="-50">
                <a:solidFill>
                  <a:srgbClr val="D4D4D4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5">
                <a:solidFill>
                  <a:srgbClr val="FFFFFF"/>
                </a:solidFill>
              </a:rPr>
              <a:t>Chat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05">
                <a:solidFill>
                  <a:srgbClr val="FFFFFF"/>
                </a:solidFill>
              </a:rPr>
              <a:t>Completions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55">
                <a:solidFill>
                  <a:srgbClr val="FFFFFF"/>
                </a:solidFill>
              </a:rPr>
              <a:t>Request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1681987"/>
            <a:ext cx="10614660" cy="845947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24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77190" marR="1647825">
              <a:lnSpc>
                <a:spcPts val="3220"/>
              </a:lnSpc>
              <a:spcBef>
                <a:spcPts val="40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"id":</a:t>
            </a:r>
            <a:r>
              <a:rPr dirty="0" sz="240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"chatcmpl-84EByMrzWIejEIcViJDSAGR5cYDFr",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"object":</a:t>
            </a:r>
            <a:r>
              <a:rPr dirty="0" sz="2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"chat.completion",</a:t>
            </a:r>
            <a:endParaRPr sz="2400">
              <a:latin typeface="Courier New"/>
              <a:cs typeface="Courier New"/>
            </a:endParaRPr>
          </a:p>
          <a:p>
            <a:pPr marL="377190" marR="4751705">
              <a:lnSpc>
                <a:spcPts val="3100"/>
              </a:lnSpc>
              <a:spcBef>
                <a:spcPts val="65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"created":</a:t>
            </a:r>
            <a:r>
              <a:rPr dirty="0" sz="2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1696018558,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"model":</a:t>
            </a:r>
            <a:r>
              <a:rPr dirty="0" sz="2400" spc="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"gpt-3.5-turbo-0613",</a:t>
            </a:r>
            <a:endParaRPr sz="2400">
              <a:latin typeface="Courier New"/>
              <a:cs typeface="Courier New"/>
            </a:endParaRPr>
          </a:p>
          <a:p>
            <a:pPr marL="377190">
              <a:lnSpc>
                <a:spcPct val="100000"/>
              </a:lnSpc>
              <a:spcBef>
                <a:spcPts val="165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"choices":</a:t>
            </a:r>
            <a:r>
              <a:rPr dirty="0" sz="2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endParaRPr sz="2400">
              <a:latin typeface="Courier New"/>
              <a:cs typeface="Courier New"/>
            </a:endParaRPr>
          </a:p>
          <a:p>
            <a:pPr marL="742315">
              <a:lnSpc>
                <a:spcPct val="100000"/>
              </a:lnSpc>
              <a:spcBef>
                <a:spcPts val="340"/>
              </a:spcBef>
            </a:pPr>
            <a:r>
              <a:rPr dirty="0" sz="24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1107440">
              <a:lnSpc>
                <a:spcPct val="100000"/>
              </a:lnSpc>
              <a:spcBef>
                <a:spcPts val="310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"index":</a:t>
            </a:r>
            <a:r>
              <a:rPr dirty="0" sz="2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ourier New"/>
                <a:cs typeface="Courier New"/>
              </a:rPr>
              <a:t>0,</a:t>
            </a:r>
            <a:endParaRPr sz="2400">
              <a:latin typeface="Courier New"/>
              <a:cs typeface="Courier New"/>
            </a:endParaRPr>
          </a:p>
          <a:p>
            <a:pPr marL="1107440">
              <a:lnSpc>
                <a:spcPct val="100000"/>
              </a:lnSpc>
              <a:spcBef>
                <a:spcPts val="215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"message":</a:t>
            </a:r>
            <a:r>
              <a:rPr dirty="0" sz="2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1472565">
              <a:lnSpc>
                <a:spcPct val="100000"/>
              </a:lnSpc>
              <a:spcBef>
                <a:spcPts val="335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"role":</a:t>
            </a:r>
            <a:r>
              <a:rPr dirty="0" sz="2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"assistant",</a:t>
            </a:r>
            <a:endParaRPr sz="2400">
              <a:latin typeface="Courier New"/>
              <a:cs typeface="Courier New"/>
            </a:endParaRPr>
          </a:p>
          <a:p>
            <a:pPr marL="1472565">
              <a:lnSpc>
                <a:spcPct val="100000"/>
              </a:lnSpc>
              <a:spcBef>
                <a:spcPts val="315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"content":</a:t>
            </a:r>
            <a:r>
              <a:rPr dirty="0" sz="2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"Hi</a:t>
            </a:r>
            <a:r>
              <a:rPr dirty="0" sz="2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there!</a:t>
            </a:r>
            <a:r>
              <a:rPr dirty="0" sz="2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How</a:t>
            </a:r>
            <a:r>
              <a:rPr dirty="0" sz="2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can</a:t>
            </a:r>
            <a:r>
              <a:rPr dirty="0" sz="2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dirty="0" sz="2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assist</a:t>
            </a:r>
            <a:r>
              <a:rPr dirty="0" sz="2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you</a:t>
            </a:r>
            <a:r>
              <a:rPr dirty="0" sz="2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today?"</a:t>
            </a:r>
            <a:endParaRPr sz="2400">
              <a:latin typeface="Courier New"/>
              <a:cs typeface="Courier New"/>
            </a:endParaRPr>
          </a:p>
          <a:p>
            <a:pPr marL="1107440">
              <a:lnSpc>
                <a:spcPct val="100000"/>
              </a:lnSpc>
              <a:spcBef>
                <a:spcPts val="215"/>
              </a:spcBef>
            </a:pPr>
            <a:r>
              <a:rPr dirty="0" sz="2400" spc="-25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endParaRPr sz="2400">
              <a:latin typeface="Courier New"/>
              <a:cs typeface="Courier New"/>
            </a:endParaRPr>
          </a:p>
          <a:p>
            <a:pPr marL="1107440">
              <a:lnSpc>
                <a:spcPct val="100000"/>
              </a:lnSpc>
              <a:spcBef>
                <a:spcPts val="310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"finish_reason":</a:t>
            </a:r>
            <a:r>
              <a:rPr dirty="0" sz="24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"stop"</a:t>
            </a:r>
            <a:endParaRPr sz="2400">
              <a:latin typeface="Courier New"/>
              <a:cs typeface="Courier New"/>
            </a:endParaRPr>
          </a:p>
          <a:p>
            <a:pPr marL="742315">
              <a:lnSpc>
                <a:spcPct val="100000"/>
              </a:lnSpc>
              <a:spcBef>
                <a:spcPts val="340"/>
              </a:spcBef>
            </a:pPr>
            <a:r>
              <a:rPr dirty="0" sz="24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 marL="377190">
              <a:lnSpc>
                <a:spcPct val="100000"/>
              </a:lnSpc>
              <a:spcBef>
                <a:spcPts val="215"/>
              </a:spcBef>
            </a:pPr>
            <a:r>
              <a:rPr dirty="0" sz="2400" spc="-25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endParaRPr sz="2400">
              <a:latin typeface="Courier New"/>
              <a:cs typeface="Courier New"/>
            </a:endParaRPr>
          </a:p>
          <a:p>
            <a:pPr marL="742315" marR="6212205" indent="-365125">
              <a:lnSpc>
                <a:spcPts val="3220"/>
              </a:lnSpc>
              <a:spcBef>
                <a:spcPts val="135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"usage":</a:t>
            </a:r>
            <a:r>
              <a:rPr dirty="0" sz="2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Courier New"/>
                <a:cs typeface="Courier New"/>
              </a:rPr>
              <a:t>{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"prompt_tokens":</a:t>
            </a:r>
            <a:r>
              <a:rPr dirty="0" sz="24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ourier New"/>
                <a:cs typeface="Courier New"/>
              </a:rPr>
              <a:t>19,</a:t>
            </a:r>
            <a:endParaRPr sz="2400">
              <a:latin typeface="Courier New"/>
              <a:cs typeface="Courier New"/>
            </a:endParaRPr>
          </a:p>
          <a:p>
            <a:pPr marL="742315">
              <a:lnSpc>
                <a:spcPct val="100000"/>
              </a:lnSpc>
              <a:spcBef>
                <a:spcPts val="50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"completion_tokens":</a:t>
            </a:r>
            <a:r>
              <a:rPr dirty="0" sz="24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ourier New"/>
                <a:cs typeface="Courier New"/>
              </a:rPr>
              <a:t>10,</a:t>
            </a:r>
            <a:endParaRPr sz="2400">
              <a:latin typeface="Courier New"/>
              <a:cs typeface="Courier New"/>
            </a:endParaRPr>
          </a:p>
          <a:p>
            <a:pPr marL="742315">
              <a:lnSpc>
                <a:spcPct val="100000"/>
              </a:lnSpc>
              <a:spcBef>
                <a:spcPts val="310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"total_tokens":</a:t>
            </a:r>
            <a:r>
              <a:rPr dirty="0" sz="2400" spc="-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ourier New"/>
                <a:cs typeface="Courier New"/>
              </a:rPr>
              <a:t>29</a:t>
            </a:r>
            <a:endParaRPr sz="2400">
              <a:latin typeface="Courier New"/>
              <a:cs typeface="Courier New"/>
            </a:endParaRPr>
          </a:p>
          <a:p>
            <a:pPr marL="377190">
              <a:lnSpc>
                <a:spcPct val="100000"/>
              </a:lnSpc>
              <a:spcBef>
                <a:spcPts val="310"/>
              </a:spcBef>
            </a:pPr>
            <a:r>
              <a:rPr dirty="0" sz="24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4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0">
                <a:solidFill>
                  <a:srgbClr val="FFFFFF"/>
                </a:solidFill>
              </a:rPr>
              <a:t>Response: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285">
                <a:solidFill>
                  <a:srgbClr val="FFFFFF"/>
                </a:solidFill>
              </a:rPr>
              <a:t>Completion</a:t>
            </a:r>
            <a:r>
              <a:rPr dirty="0" spc="-305">
                <a:solidFill>
                  <a:srgbClr val="FFFFFF"/>
                </a:solidFill>
              </a:rPr>
              <a:t> </a:t>
            </a:r>
            <a:r>
              <a:rPr dirty="0" spc="-280">
                <a:solidFill>
                  <a:srgbClr val="FFFFFF"/>
                </a:solidFill>
              </a:rPr>
              <a:t>Object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37280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0">
                <a:solidFill>
                  <a:srgbClr val="FF1675"/>
                </a:solidFill>
              </a:rPr>
              <a:t>Chat</a:t>
            </a:r>
            <a:r>
              <a:rPr dirty="0" sz="3600" spc="-235">
                <a:solidFill>
                  <a:srgbClr val="FF1675"/>
                </a:solidFill>
              </a:rPr>
              <a:t> </a:t>
            </a:r>
            <a:r>
              <a:rPr dirty="0" sz="3600" spc="-265">
                <a:solidFill>
                  <a:srgbClr val="FF1675"/>
                </a:solidFill>
              </a:rPr>
              <a:t>Completion</a:t>
            </a:r>
            <a:endParaRPr sz="3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3987291"/>
            <a:ext cx="9375140" cy="370459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307340" indent="3175">
              <a:lnSpc>
                <a:spcPts val="3979"/>
              </a:lnSpc>
              <a:spcBef>
                <a:spcPts val="315"/>
              </a:spcBef>
            </a:pP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Cases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where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responses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need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be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FF1675"/>
                </a:solidFill>
                <a:latin typeface="Arial Black"/>
                <a:cs typeface="Arial Black"/>
              </a:rPr>
              <a:t>returned </a:t>
            </a:r>
            <a:r>
              <a:rPr dirty="0" sz="3400" spc="-425">
                <a:solidFill>
                  <a:srgbClr val="FF1675"/>
                </a:solidFill>
                <a:latin typeface="Arial Black"/>
                <a:cs typeface="Arial Black"/>
              </a:rPr>
              <a:t>as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soon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25">
                <a:solidFill>
                  <a:srgbClr val="FF1675"/>
                </a:solidFill>
                <a:latin typeface="Arial Black"/>
                <a:cs typeface="Arial Black"/>
              </a:rPr>
              <a:t>as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they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are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FF1675"/>
                </a:solidFill>
                <a:latin typeface="Arial Black"/>
                <a:cs typeface="Arial Black"/>
              </a:rPr>
              <a:t>available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82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-25">
                <a:solidFill>
                  <a:srgbClr val="FF1675"/>
                </a:solidFill>
                <a:latin typeface="Arial"/>
                <a:cs typeface="Arial"/>
              </a:rPr>
              <a:t>Similar</a:t>
            </a:r>
            <a:r>
              <a:rPr dirty="0" sz="3400" spc="-1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1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when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you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use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ChatGPT</a:t>
            </a:r>
            <a:endParaRPr sz="3400">
              <a:latin typeface="Arial"/>
              <a:cs typeface="Arial"/>
            </a:endParaRPr>
          </a:p>
          <a:p>
            <a:pPr marL="12700" marR="5080" indent="3175">
              <a:lnSpc>
                <a:spcPct val="100600"/>
              </a:lnSpc>
              <a:spcBef>
                <a:spcPts val="2685"/>
              </a:spcBef>
            </a:pP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Set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>
                <a:solidFill>
                  <a:srgbClr val="FF1675"/>
                </a:solidFill>
                <a:latin typeface="Courier New"/>
                <a:cs typeface="Courier New"/>
              </a:rPr>
              <a:t>stream:</a:t>
            </a:r>
            <a:r>
              <a:rPr dirty="0" sz="3400" spc="-15">
                <a:solidFill>
                  <a:srgbClr val="FF1675"/>
                </a:solidFill>
                <a:latin typeface="Courier New"/>
                <a:cs typeface="Courier New"/>
              </a:rPr>
              <a:t> </a:t>
            </a:r>
            <a:r>
              <a:rPr dirty="0" sz="3400">
                <a:solidFill>
                  <a:srgbClr val="FF1675"/>
                </a:solidFill>
                <a:latin typeface="Courier New"/>
                <a:cs typeface="Courier New"/>
              </a:rPr>
              <a:t>true</a:t>
            </a:r>
            <a:r>
              <a:rPr dirty="0" sz="3400" spc="-10">
                <a:solidFill>
                  <a:srgbClr val="FF1675"/>
                </a:solidFill>
                <a:latin typeface="Courier New"/>
                <a:cs typeface="Courier New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returns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FF1675"/>
                </a:solidFill>
                <a:latin typeface="Arial Black"/>
                <a:cs typeface="Arial Black"/>
              </a:rPr>
              <a:t>tokens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25">
                <a:solidFill>
                  <a:srgbClr val="FF1675"/>
                </a:solidFill>
                <a:latin typeface="Arial Black"/>
                <a:cs typeface="Arial Black"/>
              </a:rPr>
              <a:t>as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soon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50">
                <a:solidFill>
                  <a:srgbClr val="FF1675"/>
                </a:solidFill>
                <a:latin typeface="Arial Black"/>
                <a:cs typeface="Arial Black"/>
              </a:rPr>
              <a:t>as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they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are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FF1675"/>
                </a:solidFill>
                <a:latin typeface="Arial Black"/>
                <a:cs typeface="Arial Black"/>
              </a:rPr>
              <a:t>available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Instead</a:t>
            </a:r>
            <a:r>
              <a:rPr dirty="0" sz="3400" spc="-6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0">
                <a:solidFill>
                  <a:srgbClr val="FF1675"/>
                </a:solidFill>
                <a:latin typeface="Arial"/>
                <a:cs typeface="Arial"/>
              </a:rPr>
              <a:t>of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5">
                <a:solidFill>
                  <a:srgbClr val="FF1675"/>
                </a:solidFill>
                <a:latin typeface="Arial"/>
                <a:cs typeface="Arial"/>
              </a:rPr>
              <a:t>waiting</a:t>
            </a:r>
            <a:r>
              <a:rPr dirty="0" sz="3400" spc="-5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for</a:t>
            </a:r>
            <a:r>
              <a:rPr dirty="0" sz="3400" spc="-6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5">
                <a:solidFill>
                  <a:srgbClr val="FF1675"/>
                </a:solidFill>
                <a:latin typeface="Arial"/>
                <a:cs typeface="Arial"/>
              </a:rPr>
              <a:t>full</a:t>
            </a:r>
            <a:r>
              <a:rPr dirty="0" sz="3400" spc="-6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response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5"/>
              <a:t>Stream</a:t>
            </a:r>
            <a:r>
              <a:rPr dirty="0" spc="-325"/>
              <a:t> </a:t>
            </a:r>
            <a:r>
              <a:rPr dirty="0" spc="-315"/>
              <a:t>Completions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609981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50"/>
              <a:t>Creating</a:t>
            </a:r>
            <a:r>
              <a:rPr dirty="0" sz="6000" spc="-375"/>
              <a:t> </a:t>
            </a:r>
            <a:r>
              <a:rPr dirty="0" sz="6000" spc="-550"/>
              <a:t>Images</a:t>
            </a:r>
            <a:endParaRPr sz="6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34"/>
              <a:t>Images</a:t>
            </a:r>
            <a:r>
              <a:rPr dirty="0" spc="-320"/>
              <a:t> </a:t>
            </a:r>
            <a:r>
              <a:rPr dirty="0" spc="-455"/>
              <a:t>API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88614" y="3340701"/>
            <a:ext cx="5123180" cy="5066030"/>
            <a:chOff x="888614" y="3340701"/>
            <a:chExt cx="5123180" cy="5066030"/>
          </a:xfrm>
        </p:grpSpPr>
        <p:sp>
          <p:nvSpPr>
            <p:cNvPr id="5" name="object 5" descr=""/>
            <p:cNvSpPr/>
            <p:nvPr/>
          </p:nvSpPr>
          <p:spPr>
            <a:xfrm>
              <a:off x="917189" y="3369276"/>
              <a:ext cx="5066030" cy="5008880"/>
            </a:xfrm>
            <a:custGeom>
              <a:avLst/>
              <a:gdLst/>
              <a:ahLst/>
              <a:cxnLst/>
              <a:rect l="l" t="t" r="r" b="b"/>
              <a:pathLst>
                <a:path w="5066030" h="5008880">
                  <a:moveTo>
                    <a:pt x="4812492" y="0"/>
                  </a:moveTo>
                  <a:lnTo>
                    <a:pt x="253283" y="0"/>
                  </a:lnTo>
                  <a:lnTo>
                    <a:pt x="207755" y="4080"/>
                  </a:lnTo>
                  <a:lnTo>
                    <a:pt x="164904" y="15845"/>
                  </a:lnTo>
                  <a:lnTo>
                    <a:pt x="125446" y="34580"/>
                  </a:lnTo>
                  <a:lnTo>
                    <a:pt x="90096" y="59568"/>
                  </a:lnTo>
                  <a:lnTo>
                    <a:pt x="59569" y="90095"/>
                  </a:lnTo>
                  <a:lnTo>
                    <a:pt x="34580" y="125446"/>
                  </a:lnTo>
                  <a:lnTo>
                    <a:pt x="15846" y="164904"/>
                  </a:lnTo>
                  <a:lnTo>
                    <a:pt x="4080" y="207755"/>
                  </a:lnTo>
                  <a:lnTo>
                    <a:pt x="0" y="253283"/>
                  </a:lnTo>
                  <a:lnTo>
                    <a:pt x="0" y="4755323"/>
                  </a:lnTo>
                  <a:lnTo>
                    <a:pt x="4080" y="4800851"/>
                  </a:lnTo>
                  <a:lnTo>
                    <a:pt x="15846" y="4843701"/>
                  </a:lnTo>
                  <a:lnTo>
                    <a:pt x="34580" y="4883159"/>
                  </a:lnTo>
                  <a:lnTo>
                    <a:pt x="59569" y="4918509"/>
                  </a:lnTo>
                  <a:lnTo>
                    <a:pt x="90096" y="4949036"/>
                  </a:lnTo>
                  <a:lnTo>
                    <a:pt x="125446" y="4974025"/>
                  </a:lnTo>
                  <a:lnTo>
                    <a:pt x="164904" y="4992759"/>
                  </a:lnTo>
                  <a:lnTo>
                    <a:pt x="207755" y="5004524"/>
                  </a:lnTo>
                  <a:lnTo>
                    <a:pt x="253283" y="5008605"/>
                  </a:lnTo>
                  <a:lnTo>
                    <a:pt x="4812492" y="5008605"/>
                  </a:lnTo>
                  <a:lnTo>
                    <a:pt x="4858020" y="5004524"/>
                  </a:lnTo>
                  <a:lnTo>
                    <a:pt x="4900871" y="4992759"/>
                  </a:lnTo>
                  <a:lnTo>
                    <a:pt x="4940329" y="4974025"/>
                  </a:lnTo>
                  <a:lnTo>
                    <a:pt x="4975679" y="4949036"/>
                  </a:lnTo>
                  <a:lnTo>
                    <a:pt x="5006206" y="4918509"/>
                  </a:lnTo>
                  <a:lnTo>
                    <a:pt x="5031195" y="4883159"/>
                  </a:lnTo>
                  <a:lnTo>
                    <a:pt x="5049930" y="4843701"/>
                  </a:lnTo>
                  <a:lnTo>
                    <a:pt x="5061695" y="4800851"/>
                  </a:lnTo>
                  <a:lnTo>
                    <a:pt x="5065776" y="4755323"/>
                  </a:lnTo>
                  <a:lnTo>
                    <a:pt x="5065776" y="253283"/>
                  </a:lnTo>
                  <a:lnTo>
                    <a:pt x="5061695" y="207755"/>
                  </a:lnTo>
                  <a:lnTo>
                    <a:pt x="5049930" y="164904"/>
                  </a:lnTo>
                  <a:lnTo>
                    <a:pt x="5031195" y="125446"/>
                  </a:lnTo>
                  <a:lnTo>
                    <a:pt x="5006206" y="90095"/>
                  </a:lnTo>
                  <a:lnTo>
                    <a:pt x="4975679" y="59568"/>
                  </a:lnTo>
                  <a:lnTo>
                    <a:pt x="4940329" y="34580"/>
                  </a:lnTo>
                  <a:lnTo>
                    <a:pt x="4900871" y="15845"/>
                  </a:lnTo>
                  <a:lnTo>
                    <a:pt x="4858020" y="4080"/>
                  </a:lnTo>
                  <a:lnTo>
                    <a:pt x="4812492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7189" y="3369276"/>
              <a:ext cx="5066030" cy="5008880"/>
            </a:xfrm>
            <a:custGeom>
              <a:avLst/>
              <a:gdLst/>
              <a:ahLst/>
              <a:cxnLst/>
              <a:rect l="l" t="t" r="r" b="b"/>
              <a:pathLst>
                <a:path w="5066030" h="5008880">
                  <a:moveTo>
                    <a:pt x="0" y="253283"/>
                  </a:moveTo>
                  <a:lnTo>
                    <a:pt x="4080" y="207755"/>
                  </a:lnTo>
                  <a:lnTo>
                    <a:pt x="15846" y="164904"/>
                  </a:lnTo>
                  <a:lnTo>
                    <a:pt x="34580" y="125446"/>
                  </a:lnTo>
                  <a:lnTo>
                    <a:pt x="59569" y="90096"/>
                  </a:lnTo>
                  <a:lnTo>
                    <a:pt x="90096" y="59569"/>
                  </a:lnTo>
                  <a:lnTo>
                    <a:pt x="125446" y="34580"/>
                  </a:lnTo>
                  <a:lnTo>
                    <a:pt x="164904" y="15846"/>
                  </a:lnTo>
                  <a:lnTo>
                    <a:pt x="207755" y="4080"/>
                  </a:lnTo>
                  <a:lnTo>
                    <a:pt x="253283" y="0"/>
                  </a:lnTo>
                  <a:lnTo>
                    <a:pt x="4812493" y="0"/>
                  </a:lnTo>
                  <a:lnTo>
                    <a:pt x="4858020" y="4080"/>
                  </a:lnTo>
                  <a:lnTo>
                    <a:pt x="4900871" y="15846"/>
                  </a:lnTo>
                  <a:lnTo>
                    <a:pt x="4940329" y="34580"/>
                  </a:lnTo>
                  <a:lnTo>
                    <a:pt x="4975679" y="59569"/>
                  </a:lnTo>
                  <a:lnTo>
                    <a:pt x="5006206" y="90096"/>
                  </a:lnTo>
                  <a:lnTo>
                    <a:pt x="5031195" y="125446"/>
                  </a:lnTo>
                  <a:lnTo>
                    <a:pt x="5049930" y="164904"/>
                  </a:lnTo>
                  <a:lnTo>
                    <a:pt x="5061695" y="207755"/>
                  </a:lnTo>
                  <a:lnTo>
                    <a:pt x="5065776" y="253283"/>
                  </a:lnTo>
                  <a:lnTo>
                    <a:pt x="5065776" y="4755323"/>
                  </a:lnTo>
                  <a:lnTo>
                    <a:pt x="5061695" y="4800851"/>
                  </a:lnTo>
                  <a:lnTo>
                    <a:pt x="5049930" y="4843701"/>
                  </a:lnTo>
                  <a:lnTo>
                    <a:pt x="5031195" y="4883160"/>
                  </a:lnTo>
                  <a:lnTo>
                    <a:pt x="5006206" y="4918510"/>
                  </a:lnTo>
                  <a:lnTo>
                    <a:pt x="4975679" y="4949037"/>
                  </a:lnTo>
                  <a:lnTo>
                    <a:pt x="4940329" y="4974025"/>
                  </a:lnTo>
                  <a:lnTo>
                    <a:pt x="4900871" y="4992760"/>
                  </a:lnTo>
                  <a:lnTo>
                    <a:pt x="4858020" y="5004525"/>
                  </a:lnTo>
                  <a:lnTo>
                    <a:pt x="4812493" y="5008606"/>
                  </a:lnTo>
                  <a:lnTo>
                    <a:pt x="253283" y="5008606"/>
                  </a:lnTo>
                  <a:lnTo>
                    <a:pt x="207755" y="5004525"/>
                  </a:lnTo>
                  <a:lnTo>
                    <a:pt x="164904" y="4992760"/>
                  </a:lnTo>
                  <a:lnTo>
                    <a:pt x="125446" y="4974025"/>
                  </a:lnTo>
                  <a:lnTo>
                    <a:pt x="90096" y="4949037"/>
                  </a:lnTo>
                  <a:lnTo>
                    <a:pt x="59569" y="4918510"/>
                  </a:lnTo>
                  <a:lnTo>
                    <a:pt x="34580" y="4883160"/>
                  </a:lnTo>
                  <a:lnTo>
                    <a:pt x="15846" y="4843701"/>
                  </a:lnTo>
                  <a:lnTo>
                    <a:pt x="4080" y="4800851"/>
                  </a:lnTo>
                  <a:lnTo>
                    <a:pt x="0" y="4755323"/>
                  </a:lnTo>
                  <a:lnTo>
                    <a:pt x="0" y="253283"/>
                  </a:lnTo>
                  <a:close/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712907" y="5299964"/>
            <a:ext cx="356806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316230" marR="5080" indent="-304165">
              <a:lnSpc>
                <a:spcPts val="4300"/>
              </a:lnSpc>
              <a:spcBef>
                <a:spcPts val="215"/>
              </a:spcBef>
            </a:pP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Creating</a:t>
            </a:r>
            <a:r>
              <a:rPr dirty="0" sz="3600" spc="-25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75">
                <a:solidFill>
                  <a:srgbClr val="FFFFFF"/>
                </a:solidFill>
                <a:latin typeface="Arial Black"/>
                <a:cs typeface="Arial Black"/>
              </a:rPr>
              <a:t>images </a:t>
            </a:r>
            <a:r>
              <a:rPr dirty="0" sz="3600" spc="-295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prompts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584635" y="3340701"/>
            <a:ext cx="5118735" cy="5066030"/>
            <a:chOff x="6584635" y="3340701"/>
            <a:chExt cx="5118735" cy="5066030"/>
          </a:xfrm>
        </p:grpSpPr>
        <p:sp>
          <p:nvSpPr>
            <p:cNvPr id="9" name="object 9" descr=""/>
            <p:cNvSpPr/>
            <p:nvPr/>
          </p:nvSpPr>
          <p:spPr>
            <a:xfrm>
              <a:off x="6613210" y="3369276"/>
              <a:ext cx="5061585" cy="5008880"/>
            </a:xfrm>
            <a:custGeom>
              <a:avLst/>
              <a:gdLst/>
              <a:ahLst/>
              <a:cxnLst/>
              <a:rect l="l" t="t" r="r" b="b"/>
              <a:pathLst>
                <a:path w="5061584" h="5008880">
                  <a:moveTo>
                    <a:pt x="4808296" y="0"/>
                  </a:moveTo>
                  <a:lnTo>
                    <a:pt x="253283" y="0"/>
                  </a:lnTo>
                  <a:lnTo>
                    <a:pt x="207755" y="4080"/>
                  </a:lnTo>
                  <a:lnTo>
                    <a:pt x="164904" y="15846"/>
                  </a:lnTo>
                  <a:lnTo>
                    <a:pt x="125446" y="34580"/>
                  </a:lnTo>
                  <a:lnTo>
                    <a:pt x="90095" y="59569"/>
                  </a:lnTo>
                  <a:lnTo>
                    <a:pt x="59568" y="90096"/>
                  </a:lnTo>
                  <a:lnTo>
                    <a:pt x="34580" y="125446"/>
                  </a:lnTo>
                  <a:lnTo>
                    <a:pt x="15845" y="164905"/>
                  </a:lnTo>
                  <a:lnTo>
                    <a:pt x="4080" y="207755"/>
                  </a:lnTo>
                  <a:lnTo>
                    <a:pt x="0" y="253283"/>
                  </a:lnTo>
                  <a:lnTo>
                    <a:pt x="0" y="4755321"/>
                  </a:lnTo>
                  <a:lnTo>
                    <a:pt x="4080" y="4800849"/>
                  </a:lnTo>
                  <a:lnTo>
                    <a:pt x="15845" y="4843700"/>
                  </a:lnTo>
                  <a:lnTo>
                    <a:pt x="34580" y="4883158"/>
                  </a:lnTo>
                  <a:lnTo>
                    <a:pt x="59568" y="4918509"/>
                  </a:lnTo>
                  <a:lnTo>
                    <a:pt x="90095" y="4949036"/>
                  </a:lnTo>
                  <a:lnTo>
                    <a:pt x="125446" y="4974024"/>
                  </a:lnTo>
                  <a:lnTo>
                    <a:pt x="164904" y="4992759"/>
                  </a:lnTo>
                  <a:lnTo>
                    <a:pt x="207755" y="5004524"/>
                  </a:lnTo>
                  <a:lnTo>
                    <a:pt x="253283" y="5008605"/>
                  </a:lnTo>
                  <a:lnTo>
                    <a:pt x="4808296" y="5008605"/>
                  </a:lnTo>
                  <a:lnTo>
                    <a:pt x="4853824" y="5004524"/>
                  </a:lnTo>
                  <a:lnTo>
                    <a:pt x="4896674" y="4992759"/>
                  </a:lnTo>
                  <a:lnTo>
                    <a:pt x="4936133" y="4974024"/>
                  </a:lnTo>
                  <a:lnTo>
                    <a:pt x="4971483" y="4949036"/>
                  </a:lnTo>
                  <a:lnTo>
                    <a:pt x="5002010" y="4918509"/>
                  </a:lnTo>
                  <a:lnTo>
                    <a:pt x="5026999" y="4883158"/>
                  </a:lnTo>
                  <a:lnTo>
                    <a:pt x="5045733" y="4843700"/>
                  </a:lnTo>
                  <a:lnTo>
                    <a:pt x="5057499" y="4800849"/>
                  </a:lnTo>
                  <a:lnTo>
                    <a:pt x="5061579" y="4755321"/>
                  </a:lnTo>
                  <a:lnTo>
                    <a:pt x="5061579" y="253283"/>
                  </a:lnTo>
                  <a:lnTo>
                    <a:pt x="5057499" y="207755"/>
                  </a:lnTo>
                  <a:lnTo>
                    <a:pt x="5045733" y="164905"/>
                  </a:lnTo>
                  <a:lnTo>
                    <a:pt x="5026999" y="125446"/>
                  </a:lnTo>
                  <a:lnTo>
                    <a:pt x="5002010" y="90096"/>
                  </a:lnTo>
                  <a:lnTo>
                    <a:pt x="4971483" y="59569"/>
                  </a:lnTo>
                  <a:lnTo>
                    <a:pt x="4936133" y="34580"/>
                  </a:lnTo>
                  <a:lnTo>
                    <a:pt x="4896674" y="15846"/>
                  </a:lnTo>
                  <a:lnTo>
                    <a:pt x="4853824" y="4080"/>
                  </a:lnTo>
                  <a:lnTo>
                    <a:pt x="4808296" y="0"/>
                  </a:lnTo>
                  <a:close/>
                </a:path>
              </a:pathLst>
            </a:custGeom>
            <a:solidFill>
              <a:srgbClr val="00A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613210" y="3369276"/>
              <a:ext cx="5061585" cy="5008880"/>
            </a:xfrm>
            <a:custGeom>
              <a:avLst/>
              <a:gdLst/>
              <a:ahLst/>
              <a:cxnLst/>
              <a:rect l="l" t="t" r="r" b="b"/>
              <a:pathLst>
                <a:path w="5061584" h="5008880">
                  <a:moveTo>
                    <a:pt x="0" y="253283"/>
                  </a:moveTo>
                  <a:lnTo>
                    <a:pt x="4080" y="207755"/>
                  </a:lnTo>
                  <a:lnTo>
                    <a:pt x="15846" y="164904"/>
                  </a:lnTo>
                  <a:lnTo>
                    <a:pt x="34580" y="125446"/>
                  </a:lnTo>
                  <a:lnTo>
                    <a:pt x="59569" y="90096"/>
                  </a:lnTo>
                  <a:lnTo>
                    <a:pt x="90096" y="59569"/>
                  </a:lnTo>
                  <a:lnTo>
                    <a:pt x="125446" y="34580"/>
                  </a:lnTo>
                  <a:lnTo>
                    <a:pt x="164904" y="15846"/>
                  </a:lnTo>
                  <a:lnTo>
                    <a:pt x="207755" y="4080"/>
                  </a:lnTo>
                  <a:lnTo>
                    <a:pt x="253283" y="0"/>
                  </a:lnTo>
                  <a:lnTo>
                    <a:pt x="4808296" y="0"/>
                  </a:lnTo>
                  <a:lnTo>
                    <a:pt x="4853824" y="4080"/>
                  </a:lnTo>
                  <a:lnTo>
                    <a:pt x="4896675" y="15846"/>
                  </a:lnTo>
                  <a:lnTo>
                    <a:pt x="4936133" y="34580"/>
                  </a:lnTo>
                  <a:lnTo>
                    <a:pt x="4971483" y="59569"/>
                  </a:lnTo>
                  <a:lnTo>
                    <a:pt x="5002010" y="90096"/>
                  </a:lnTo>
                  <a:lnTo>
                    <a:pt x="5026999" y="125446"/>
                  </a:lnTo>
                  <a:lnTo>
                    <a:pt x="5045734" y="164904"/>
                  </a:lnTo>
                  <a:lnTo>
                    <a:pt x="5057499" y="207755"/>
                  </a:lnTo>
                  <a:lnTo>
                    <a:pt x="5061580" y="253283"/>
                  </a:lnTo>
                  <a:lnTo>
                    <a:pt x="5061580" y="4755322"/>
                  </a:lnTo>
                  <a:lnTo>
                    <a:pt x="5057499" y="4800850"/>
                  </a:lnTo>
                  <a:lnTo>
                    <a:pt x="5045734" y="4843701"/>
                  </a:lnTo>
                  <a:lnTo>
                    <a:pt x="5026999" y="4883159"/>
                  </a:lnTo>
                  <a:lnTo>
                    <a:pt x="5002010" y="4918509"/>
                  </a:lnTo>
                  <a:lnTo>
                    <a:pt x="4971483" y="4949036"/>
                  </a:lnTo>
                  <a:lnTo>
                    <a:pt x="4936133" y="4974025"/>
                  </a:lnTo>
                  <a:lnTo>
                    <a:pt x="4896675" y="4992759"/>
                  </a:lnTo>
                  <a:lnTo>
                    <a:pt x="4853824" y="5004525"/>
                  </a:lnTo>
                  <a:lnTo>
                    <a:pt x="4808296" y="5008606"/>
                  </a:lnTo>
                  <a:lnTo>
                    <a:pt x="253283" y="5008606"/>
                  </a:lnTo>
                  <a:lnTo>
                    <a:pt x="207755" y="5004525"/>
                  </a:lnTo>
                  <a:lnTo>
                    <a:pt x="164904" y="4992759"/>
                  </a:lnTo>
                  <a:lnTo>
                    <a:pt x="125446" y="4974025"/>
                  </a:lnTo>
                  <a:lnTo>
                    <a:pt x="90096" y="4949036"/>
                  </a:lnTo>
                  <a:lnTo>
                    <a:pt x="59569" y="4918509"/>
                  </a:lnTo>
                  <a:lnTo>
                    <a:pt x="34580" y="4883159"/>
                  </a:lnTo>
                  <a:lnTo>
                    <a:pt x="15846" y="4843701"/>
                  </a:lnTo>
                  <a:lnTo>
                    <a:pt x="4080" y="4800850"/>
                  </a:lnTo>
                  <a:lnTo>
                    <a:pt x="0" y="4755322"/>
                  </a:lnTo>
                  <a:lnTo>
                    <a:pt x="0" y="253283"/>
                  </a:lnTo>
                  <a:close/>
                </a:path>
              </a:pathLst>
            </a:custGeom>
            <a:ln w="57150">
              <a:solidFill>
                <a:srgbClr val="00A3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988175" y="5299964"/>
            <a:ext cx="440690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883285" marR="5080" indent="-871219">
              <a:lnSpc>
                <a:spcPts val="4300"/>
              </a:lnSpc>
              <a:spcBef>
                <a:spcPts val="215"/>
              </a:spcBef>
            </a:pPr>
            <a:r>
              <a:rPr dirty="0" sz="3600" spc="-254">
                <a:solidFill>
                  <a:srgbClr val="FFFFFF"/>
                </a:solidFill>
                <a:latin typeface="Arial Black"/>
                <a:cs typeface="Arial Black"/>
              </a:rPr>
              <a:t>Edit </a:t>
            </a:r>
            <a:r>
              <a:rPr dirty="0" sz="3600" spc="-340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45">
                <a:solidFill>
                  <a:srgbClr val="FFFFFF"/>
                </a:solidFill>
                <a:latin typeface="Arial Black"/>
                <a:cs typeface="Arial Black"/>
              </a:rPr>
              <a:t>image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30">
                <a:solidFill>
                  <a:srgbClr val="FFFFFF"/>
                </a:solidFill>
                <a:latin typeface="Arial Black"/>
                <a:cs typeface="Arial Black"/>
              </a:rPr>
              <a:t>based 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3600" spc="-25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434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600" spc="-25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prompt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2276459" y="3340701"/>
            <a:ext cx="5118735" cy="5066030"/>
            <a:chOff x="12276459" y="3340701"/>
            <a:chExt cx="5118735" cy="5066030"/>
          </a:xfrm>
        </p:grpSpPr>
        <p:sp>
          <p:nvSpPr>
            <p:cNvPr id="13" name="object 13" descr=""/>
            <p:cNvSpPr/>
            <p:nvPr/>
          </p:nvSpPr>
          <p:spPr>
            <a:xfrm>
              <a:off x="12305034" y="3369276"/>
              <a:ext cx="5061585" cy="5008880"/>
            </a:xfrm>
            <a:custGeom>
              <a:avLst/>
              <a:gdLst/>
              <a:ahLst/>
              <a:cxnLst/>
              <a:rect l="l" t="t" r="r" b="b"/>
              <a:pathLst>
                <a:path w="5061584" h="5008880">
                  <a:moveTo>
                    <a:pt x="4808292" y="0"/>
                  </a:moveTo>
                  <a:lnTo>
                    <a:pt x="253283" y="0"/>
                  </a:lnTo>
                  <a:lnTo>
                    <a:pt x="207755" y="4080"/>
                  </a:lnTo>
                  <a:lnTo>
                    <a:pt x="164905" y="15846"/>
                  </a:lnTo>
                  <a:lnTo>
                    <a:pt x="125446" y="34580"/>
                  </a:lnTo>
                  <a:lnTo>
                    <a:pt x="90096" y="59569"/>
                  </a:lnTo>
                  <a:lnTo>
                    <a:pt x="59569" y="90096"/>
                  </a:lnTo>
                  <a:lnTo>
                    <a:pt x="34580" y="125446"/>
                  </a:lnTo>
                  <a:lnTo>
                    <a:pt x="15846" y="164905"/>
                  </a:lnTo>
                  <a:lnTo>
                    <a:pt x="4080" y="207755"/>
                  </a:lnTo>
                  <a:lnTo>
                    <a:pt x="0" y="253283"/>
                  </a:lnTo>
                  <a:lnTo>
                    <a:pt x="0" y="4755321"/>
                  </a:lnTo>
                  <a:lnTo>
                    <a:pt x="4080" y="4800849"/>
                  </a:lnTo>
                  <a:lnTo>
                    <a:pt x="15846" y="4843700"/>
                  </a:lnTo>
                  <a:lnTo>
                    <a:pt x="34580" y="4883158"/>
                  </a:lnTo>
                  <a:lnTo>
                    <a:pt x="59569" y="4918509"/>
                  </a:lnTo>
                  <a:lnTo>
                    <a:pt x="90096" y="4949036"/>
                  </a:lnTo>
                  <a:lnTo>
                    <a:pt x="125446" y="4974024"/>
                  </a:lnTo>
                  <a:lnTo>
                    <a:pt x="164905" y="4992759"/>
                  </a:lnTo>
                  <a:lnTo>
                    <a:pt x="207755" y="5004524"/>
                  </a:lnTo>
                  <a:lnTo>
                    <a:pt x="253283" y="5008605"/>
                  </a:lnTo>
                  <a:lnTo>
                    <a:pt x="4808292" y="5008605"/>
                  </a:lnTo>
                  <a:lnTo>
                    <a:pt x="4853822" y="5004524"/>
                  </a:lnTo>
                  <a:lnTo>
                    <a:pt x="4896674" y="4992759"/>
                  </a:lnTo>
                  <a:lnTo>
                    <a:pt x="4936133" y="4974024"/>
                  </a:lnTo>
                  <a:lnTo>
                    <a:pt x="4971484" y="4949036"/>
                  </a:lnTo>
                  <a:lnTo>
                    <a:pt x="5002011" y="4918509"/>
                  </a:lnTo>
                  <a:lnTo>
                    <a:pt x="5027000" y="4883158"/>
                  </a:lnTo>
                  <a:lnTo>
                    <a:pt x="5045735" y="4843700"/>
                  </a:lnTo>
                  <a:lnTo>
                    <a:pt x="5057500" y="4800849"/>
                  </a:lnTo>
                  <a:lnTo>
                    <a:pt x="5061581" y="4755321"/>
                  </a:lnTo>
                  <a:lnTo>
                    <a:pt x="5061581" y="253283"/>
                  </a:lnTo>
                  <a:lnTo>
                    <a:pt x="5057500" y="207755"/>
                  </a:lnTo>
                  <a:lnTo>
                    <a:pt x="5045735" y="164905"/>
                  </a:lnTo>
                  <a:lnTo>
                    <a:pt x="5027000" y="125446"/>
                  </a:lnTo>
                  <a:lnTo>
                    <a:pt x="5002011" y="90096"/>
                  </a:lnTo>
                  <a:lnTo>
                    <a:pt x="4971484" y="59569"/>
                  </a:lnTo>
                  <a:lnTo>
                    <a:pt x="4936133" y="34580"/>
                  </a:lnTo>
                  <a:lnTo>
                    <a:pt x="4896674" y="15846"/>
                  </a:lnTo>
                  <a:lnTo>
                    <a:pt x="4853822" y="4080"/>
                  </a:lnTo>
                  <a:lnTo>
                    <a:pt x="4808292" y="0"/>
                  </a:lnTo>
                  <a:close/>
                </a:path>
              </a:pathLst>
            </a:custGeom>
            <a:solidFill>
              <a:srgbClr val="02E0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305034" y="3369276"/>
              <a:ext cx="5061585" cy="5008880"/>
            </a:xfrm>
            <a:custGeom>
              <a:avLst/>
              <a:gdLst/>
              <a:ahLst/>
              <a:cxnLst/>
              <a:rect l="l" t="t" r="r" b="b"/>
              <a:pathLst>
                <a:path w="5061584" h="5008880">
                  <a:moveTo>
                    <a:pt x="0" y="253283"/>
                  </a:moveTo>
                  <a:lnTo>
                    <a:pt x="4080" y="207755"/>
                  </a:lnTo>
                  <a:lnTo>
                    <a:pt x="15846" y="164904"/>
                  </a:lnTo>
                  <a:lnTo>
                    <a:pt x="34580" y="125446"/>
                  </a:lnTo>
                  <a:lnTo>
                    <a:pt x="59569" y="90096"/>
                  </a:lnTo>
                  <a:lnTo>
                    <a:pt x="90096" y="59569"/>
                  </a:lnTo>
                  <a:lnTo>
                    <a:pt x="125446" y="34580"/>
                  </a:lnTo>
                  <a:lnTo>
                    <a:pt x="164904" y="15846"/>
                  </a:lnTo>
                  <a:lnTo>
                    <a:pt x="207755" y="4080"/>
                  </a:lnTo>
                  <a:lnTo>
                    <a:pt x="253283" y="0"/>
                  </a:lnTo>
                  <a:lnTo>
                    <a:pt x="4808296" y="0"/>
                  </a:lnTo>
                  <a:lnTo>
                    <a:pt x="4853824" y="4080"/>
                  </a:lnTo>
                  <a:lnTo>
                    <a:pt x="4896675" y="15846"/>
                  </a:lnTo>
                  <a:lnTo>
                    <a:pt x="4936133" y="34580"/>
                  </a:lnTo>
                  <a:lnTo>
                    <a:pt x="4971483" y="59569"/>
                  </a:lnTo>
                  <a:lnTo>
                    <a:pt x="5002010" y="90096"/>
                  </a:lnTo>
                  <a:lnTo>
                    <a:pt x="5026999" y="125446"/>
                  </a:lnTo>
                  <a:lnTo>
                    <a:pt x="5045734" y="164904"/>
                  </a:lnTo>
                  <a:lnTo>
                    <a:pt x="5057499" y="207755"/>
                  </a:lnTo>
                  <a:lnTo>
                    <a:pt x="5061580" y="253283"/>
                  </a:lnTo>
                  <a:lnTo>
                    <a:pt x="5061580" y="4755322"/>
                  </a:lnTo>
                  <a:lnTo>
                    <a:pt x="5057499" y="4800850"/>
                  </a:lnTo>
                  <a:lnTo>
                    <a:pt x="5045734" y="4843701"/>
                  </a:lnTo>
                  <a:lnTo>
                    <a:pt x="5026999" y="4883159"/>
                  </a:lnTo>
                  <a:lnTo>
                    <a:pt x="5002010" y="4918509"/>
                  </a:lnTo>
                  <a:lnTo>
                    <a:pt x="4971483" y="4949036"/>
                  </a:lnTo>
                  <a:lnTo>
                    <a:pt x="4936133" y="4974025"/>
                  </a:lnTo>
                  <a:lnTo>
                    <a:pt x="4896675" y="4992759"/>
                  </a:lnTo>
                  <a:lnTo>
                    <a:pt x="4853824" y="5004525"/>
                  </a:lnTo>
                  <a:lnTo>
                    <a:pt x="4808296" y="5008606"/>
                  </a:lnTo>
                  <a:lnTo>
                    <a:pt x="253283" y="5008606"/>
                  </a:lnTo>
                  <a:lnTo>
                    <a:pt x="207755" y="5004525"/>
                  </a:lnTo>
                  <a:lnTo>
                    <a:pt x="164904" y="4992759"/>
                  </a:lnTo>
                  <a:lnTo>
                    <a:pt x="125446" y="4974025"/>
                  </a:lnTo>
                  <a:lnTo>
                    <a:pt x="90096" y="4949036"/>
                  </a:lnTo>
                  <a:lnTo>
                    <a:pt x="59569" y="4918509"/>
                  </a:lnTo>
                  <a:lnTo>
                    <a:pt x="34580" y="4883159"/>
                  </a:lnTo>
                  <a:lnTo>
                    <a:pt x="15846" y="4843701"/>
                  </a:lnTo>
                  <a:lnTo>
                    <a:pt x="4080" y="4800850"/>
                  </a:lnTo>
                  <a:lnTo>
                    <a:pt x="0" y="4755322"/>
                  </a:lnTo>
                  <a:lnTo>
                    <a:pt x="0" y="253283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3017602" y="5299964"/>
            <a:ext cx="372999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602615" marR="5080" indent="-590550">
              <a:lnSpc>
                <a:spcPts val="4300"/>
              </a:lnSpc>
              <a:spcBef>
                <a:spcPts val="215"/>
              </a:spcBef>
            </a:pP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Create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20">
                <a:solidFill>
                  <a:srgbClr val="FFFFFF"/>
                </a:solidFill>
                <a:latin typeface="Arial Black"/>
                <a:cs typeface="Arial Black"/>
              </a:rPr>
              <a:t>variations </a:t>
            </a:r>
            <a:r>
              <a:rPr dirty="0" sz="3600" spc="-20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40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60">
                <a:solidFill>
                  <a:srgbClr val="FFFFFF"/>
                </a:solidFill>
                <a:latin typeface="Arial Black"/>
                <a:cs typeface="Arial Black"/>
              </a:rPr>
              <a:t>image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6040" y="3429508"/>
            <a:ext cx="8473440" cy="470725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Create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an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FF1675"/>
                </a:solidFill>
                <a:latin typeface="Arial Black"/>
                <a:cs typeface="Arial Black"/>
              </a:rPr>
              <a:t>image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given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prompt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Specify</a:t>
            </a:r>
            <a:r>
              <a:rPr dirty="0" sz="3400" spc="7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size</a:t>
            </a:r>
            <a:endParaRPr sz="3400">
              <a:latin typeface="Arial"/>
              <a:cs typeface="Arial"/>
            </a:endParaRPr>
          </a:p>
          <a:p>
            <a:pPr marL="801370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Can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request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0">
                <a:solidFill>
                  <a:srgbClr val="FF1675"/>
                </a:solidFill>
                <a:latin typeface="Arial"/>
                <a:cs typeface="Arial"/>
              </a:rPr>
              <a:t>multiple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images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dirty="0" sz="3400" spc="-100">
                <a:solidFill>
                  <a:srgbClr val="FF1675"/>
                </a:solidFill>
                <a:latin typeface="Arial Black"/>
                <a:cs typeface="Arial Black"/>
              </a:rPr>
              <a:t>Endpoint</a:t>
            </a:r>
            <a:endParaRPr sz="3400">
              <a:latin typeface="Arial Black"/>
              <a:cs typeface="Arial Black"/>
            </a:endParaRPr>
          </a:p>
          <a:p>
            <a:pPr marL="802005" indent="-433070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2800" spc="-10">
                <a:solidFill>
                  <a:srgbClr val="FF1675"/>
                </a:solidFill>
                <a:latin typeface="Courier New"/>
                <a:cs typeface="Courier New"/>
              </a:rPr>
              <a:t>api.openai.com/v1/images/generations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Alternatively,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FF1675"/>
                </a:solidFill>
                <a:latin typeface="Arial Black"/>
                <a:cs typeface="Arial Black"/>
              </a:rPr>
              <a:t>also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use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library</a:t>
            </a:r>
            <a:endParaRPr sz="3400">
              <a:latin typeface="Arial Black"/>
              <a:cs typeface="Arial Black"/>
            </a:endParaRPr>
          </a:p>
          <a:p>
            <a:pPr marL="802005" indent="-433070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2005" algn="l"/>
              </a:tabLst>
            </a:pPr>
            <a:r>
              <a:rPr dirty="0" sz="2800" spc="-10">
                <a:solidFill>
                  <a:srgbClr val="FF1675"/>
                </a:solidFill>
                <a:latin typeface="Courier New"/>
                <a:cs typeface="Courier New"/>
              </a:rPr>
              <a:t>openai.Image.create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80"/>
              <a:t>Creating</a:t>
            </a:r>
            <a:r>
              <a:rPr dirty="0" spc="-320"/>
              <a:t> </a:t>
            </a:r>
            <a:r>
              <a:rPr dirty="0" spc="-450"/>
              <a:t>Images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4061459"/>
            <a:ext cx="12738735" cy="37261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URL</a:t>
            </a:r>
            <a:r>
              <a:rPr dirty="0" sz="32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2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"https://api.openai.com/v1/images/generations"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35"/>
              </a:spcBef>
            </a:pP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dirty="0" sz="32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2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3200">
              <a:latin typeface="Courier New"/>
              <a:cs typeface="Courier New"/>
            </a:endParaRPr>
          </a:p>
          <a:p>
            <a:pPr marL="989965" marR="3427095">
              <a:lnSpc>
                <a:spcPts val="4300"/>
              </a:lnSpc>
              <a:spcBef>
                <a:spcPts val="120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"prompt":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"A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cute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baby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sea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otter",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"n":</a:t>
            </a:r>
            <a:r>
              <a:rPr dirty="0" sz="32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Courier New"/>
                <a:cs typeface="Courier New"/>
              </a:rPr>
              <a:t>2,</a:t>
            </a:r>
            <a:endParaRPr sz="3200">
              <a:latin typeface="Courier New"/>
              <a:cs typeface="Courier New"/>
            </a:endParaRPr>
          </a:p>
          <a:p>
            <a:pPr marL="989965">
              <a:lnSpc>
                <a:spcPct val="100000"/>
              </a:lnSpc>
              <a:spcBef>
                <a:spcPts val="135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"size":</a:t>
            </a:r>
            <a:r>
              <a:rPr dirty="0" sz="3200" spc="-1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"1024x1024"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80">
                <a:solidFill>
                  <a:srgbClr val="FFFFFF"/>
                </a:solidFill>
              </a:rPr>
              <a:t>Creating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434">
                <a:solidFill>
                  <a:srgbClr val="FFFFFF"/>
                </a:solidFill>
              </a:rPr>
              <a:t>Images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75">
                <a:solidFill>
                  <a:srgbClr val="FFFFFF"/>
                </a:solidFill>
              </a:rPr>
              <a:t>Using</a:t>
            </a:r>
            <a:r>
              <a:rPr dirty="0" spc="-305">
                <a:solidFill>
                  <a:srgbClr val="FFFFFF"/>
                </a:solidFill>
              </a:rPr>
              <a:t> </a:t>
            </a:r>
            <a:r>
              <a:rPr dirty="0" spc="-254">
                <a:solidFill>
                  <a:srgbClr val="FFFFFF"/>
                </a:solidFill>
              </a:rPr>
              <a:t>the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455">
                <a:solidFill>
                  <a:srgbClr val="FFFFFF"/>
                </a:solidFill>
              </a:rPr>
              <a:t>API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181347"/>
            <a:ext cx="10565130" cy="1765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850"/>
              </a:lnSpc>
              <a:spcBef>
                <a:spcPts val="100"/>
              </a:spcBef>
            </a:pPr>
            <a:r>
              <a:rPr dirty="0" sz="6000" spc="-270"/>
              <a:t>Getting</a:t>
            </a:r>
            <a:r>
              <a:rPr dirty="0" sz="6000" spc="-375"/>
              <a:t> </a:t>
            </a:r>
            <a:r>
              <a:rPr dirty="0" sz="6000" spc="-430"/>
              <a:t>Started:</a:t>
            </a:r>
            <a:endParaRPr sz="6000"/>
          </a:p>
          <a:p>
            <a:pPr marL="12700">
              <a:lnSpc>
                <a:spcPts val="6850"/>
              </a:lnSpc>
            </a:pPr>
            <a:r>
              <a:rPr dirty="0" sz="6000" spc="-480"/>
              <a:t>The</a:t>
            </a:r>
            <a:r>
              <a:rPr dirty="0" sz="6000" spc="-395"/>
              <a:t> </a:t>
            </a:r>
            <a:r>
              <a:rPr dirty="0" sz="6000" spc="-400"/>
              <a:t>OpenAI</a:t>
            </a:r>
            <a:r>
              <a:rPr dirty="0" sz="6000" spc="-395"/>
              <a:t> </a:t>
            </a:r>
            <a:r>
              <a:rPr dirty="0" sz="6000" spc="-530"/>
              <a:t>API</a:t>
            </a:r>
            <a:r>
              <a:rPr dirty="0" sz="6000" spc="-400"/>
              <a:t> </a:t>
            </a:r>
            <a:r>
              <a:rPr dirty="0" sz="6000" spc="-409"/>
              <a:t>Starter</a:t>
            </a:r>
            <a:r>
              <a:rPr dirty="0" sz="6000" spc="-395"/>
              <a:t> </a:t>
            </a:r>
            <a:r>
              <a:rPr dirty="0" sz="6000" spc="-655"/>
              <a:t>Pack</a:t>
            </a:r>
            <a:endParaRPr sz="6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08629" y="4552188"/>
            <a:ext cx="9534525" cy="270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8315" indent="-488950">
              <a:lnSpc>
                <a:spcPct val="1094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library_response</a:t>
            </a:r>
            <a:r>
              <a:rPr dirty="0" sz="3200" spc="-1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200" spc="-1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openai.Image.create(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prompt="A</a:t>
            </a:r>
            <a:r>
              <a:rPr dirty="0" sz="32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cute</a:t>
            </a:r>
            <a:r>
              <a:rPr dirty="0" sz="3200" spc="-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baby</a:t>
            </a:r>
            <a:r>
              <a:rPr dirty="0" sz="3200" spc="-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sea</a:t>
            </a:r>
            <a:r>
              <a:rPr dirty="0" sz="3200" spc="-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otter",</a:t>
            </a:r>
            <a:endParaRPr sz="3200">
              <a:latin typeface="Courier New"/>
              <a:cs typeface="Courier New"/>
            </a:endParaRPr>
          </a:p>
          <a:p>
            <a:pPr marL="488315">
              <a:lnSpc>
                <a:spcPct val="100000"/>
              </a:lnSpc>
              <a:spcBef>
                <a:spcPts val="359"/>
              </a:spcBef>
            </a:pPr>
            <a:r>
              <a:rPr dirty="0" sz="3200" spc="-20">
                <a:solidFill>
                  <a:srgbClr val="FFFFFF"/>
                </a:solidFill>
                <a:latin typeface="Courier New"/>
                <a:cs typeface="Courier New"/>
              </a:rPr>
              <a:t>n=1,</a:t>
            </a:r>
            <a:endParaRPr sz="3200">
              <a:latin typeface="Courier New"/>
              <a:cs typeface="Courier New"/>
            </a:endParaRPr>
          </a:p>
          <a:p>
            <a:pPr marL="488315">
              <a:lnSpc>
                <a:spcPct val="100000"/>
              </a:lnSpc>
              <a:spcBef>
                <a:spcPts val="359"/>
              </a:spcBef>
            </a:pP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size="1024x1024"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80">
                <a:solidFill>
                  <a:srgbClr val="FFFFFF"/>
                </a:solidFill>
              </a:rPr>
              <a:t>Creating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434">
                <a:solidFill>
                  <a:srgbClr val="FFFFFF"/>
                </a:solidFill>
              </a:rPr>
              <a:t>Images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75">
                <a:solidFill>
                  <a:srgbClr val="FFFFFF"/>
                </a:solidFill>
              </a:rPr>
              <a:t>Using</a:t>
            </a:r>
            <a:r>
              <a:rPr dirty="0" spc="-305">
                <a:solidFill>
                  <a:srgbClr val="FFFFFF"/>
                </a:solidFill>
              </a:rPr>
              <a:t> </a:t>
            </a:r>
            <a:r>
              <a:rPr dirty="0" spc="-254">
                <a:solidFill>
                  <a:srgbClr val="FFFFFF"/>
                </a:solidFill>
              </a:rPr>
              <a:t>the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25">
                <a:solidFill>
                  <a:srgbClr val="FFFFFF"/>
                </a:solidFill>
              </a:rPr>
              <a:t>Library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35680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60">
                <a:solidFill>
                  <a:srgbClr val="FF1675"/>
                </a:solidFill>
              </a:rPr>
              <a:t>Creating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375">
                <a:solidFill>
                  <a:srgbClr val="FF1675"/>
                </a:solidFill>
              </a:rPr>
              <a:t>images</a:t>
            </a:r>
            <a:endParaRPr sz="3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553593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15"/>
              <a:t>Editing</a:t>
            </a:r>
            <a:r>
              <a:rPr dirty="0" sz="6000" spc="-395"/>
              <a:t> </a:t>
            </a:r>
            <a:r>
              <a:rPr dirty="0" sz="6000" spc="-550"/>
              <a:t>Images</a:t>
            </a:r>
            <a:endParaRPr sz="6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2960115"/>
            <a:ext cx="9587865" cy="564324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40"/>
              </a:spcBef>
            </a:pP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Endpoint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60">
                <a:solidFill>
                  <a:srgbClr val="FF1675"/>
                </a:solidFill>
                <a:latin typeface="Arial Black"/>
                <a:cs typeface="Arial Black"/>
              </a:rPr>
              <a:t>allows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you 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edit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extend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FF1675"/>
                </a:solidFill>
                <a:latin typeface="Arial Black"/>
                <a:cs typeface="Arial Black"/>
              </a:rPr>
              <a:t>images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84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By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75">
                <a:solidFill>
                  <a:srgbClr val="FF1675"/>
                </a:solidFill>
                <a:latin typeface="Arial"/>
                <a:cs typeface="Arial"/>
              </a:rPr>
              <a:t>uploading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mask</a:t>
            </a:r>
            <a:endParaRPr sz="3400">
              <a:latin typeface="Arial"/>
              <a:cs typeface="Arial"/>
            </a:endParaRPr>
          </a:p>
          <a:p>
            <a:pPr marL="12700" marR="262890" indent="3175">
              <a:lnSpc>
                <a:spcPct val="100600"/>
              </a:lnSpc>
              <a:spcBef>
                <a:spcPts val="2685"/>
              </a:spcBef>
            </a:pP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Transparent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area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55">
                <a:solidFill>
                  <a:srgbClr val="FF1675"/>
                </a:solidFill>
                <a:latin typeface="Arial Black"/>
                <a:cs typeface="Arial Black"/>
              </a:rPr>
              <a:t>mask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indicates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0">
                <a:solidFill>
                  <a:srgbClr val="FF1675"/>
                </a:solidFill>
                <a:latin typeface="Arial Black"/>
                <a:cs typeface="Arial Black"/>
              </a:rPr>
              <a:t>where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image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should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be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">
                <a:solidFill>
                  <a:srgbClr val="FF1675"/>
                </a:solidFill>
                <a:latin typeface="Arial Black"/>
                <a:cs typeface="Arial Black"/>
              </a:rPr>
              <a:t>edited</a:t>
            </a:r>
            <a:endParaRPr sz="3400">
              <a:latin typeface="Arial Black"/>
              <a:cs typeface="Arial Black"/>
            </a:endParaRPr>
          </a:p>
          <a:p>
            <a:pPr marL="15875">
              <a:lnSpc>
                <a:spcPct val="100000"/>
              </a:lnSpc>
              <a:spcBef>
                <a:spcPts val="2715"/>
              </a:spcBef>
            </a:pP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Prompt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should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describe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the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entire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image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95">
                <a:solidFill>
                  <a:srgbClr val="FF1675"/>
                </a:solidFill>
                <a:latin typeface="Arial"/>
                <a:cs typeface="Arial"/>
              </a:rPr>
              <a:t>Not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65">
                <a:solidFill>
                  <a:srgbClr val="FF1675"/>
                </a:solidFill>
                <a:latin typeface="Arial"/>
                <a:cs typeface="Arial"/>
              </a:rPr>
              <a:t>mask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area</a:t>
            </a:r>
            <a:endParaRPr sz="34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640"/>
              </a:spcBef>
            </a:pPr>
            <a:r>
              <a:rPr dirty="0" sz="3400" spc="-370">
                <a:solidFill>
                  <a:srgbClr val="FF1675"/>
                </a:solidFill>
                <a:latin typeface="Arial Black"/>
                <a:cs typeface="Arial Black"/>
              </a:rPr>
              <a:t>Images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must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">
                <a:solidFill>
                  <a:srgbClr val="FF1675"/>
                </a:solidFill>
                <a:latin typeface="Arial Black"/>
                <a:cs typeface="Arial Black"/>
              </a:rPr>
              <a:t>be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Square</a:t>
            </a:r>
            <a:r>
              <a:rPr dirty="0" sz="3400" spc="-1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0">
                <a:solidFill>
                  <a:srgbClr val="FF1675"/>
                </a:solidFill>
                <a:latin typeface="Arial"/>
                <a:cs typeface="Arial"/>
              </a:rPr>
              <a:t>and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45">
                <a:solidFill>
                  <a:srgbClr val="FF1675"/>
                </a:solidFill>
                <a:latin typeface="Arial"/>
                <a:cs typeface="Arial"/>
              </a:rPr>
              <a:t>less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00">
                <a:solidFill>
                  <a:srgbClr val="FF1675"/>
                </a:solidFill>
                <a:latin typeface="Arial"/>
                <a:cs typeface="Arial"/>
              </a:rPr>
              <a:t>than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4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MB</a:t>
            </a:r>
            <a:r>
              <a:rPr dirty="0" sz="3400" spc="-114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5">
                <a:solidFill>
                  <a:srgbClr val="FF1675"/>
                </a:solidFill>
                <a:latin typeface="Arial"/>
                <a:cs typeface="Arial"/>
              </a:rPr>
              <a:t>in</a:t>
            </a:r>
            <a:r>
              <a:rPr dirty="0" sz="3400" spc="-12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size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/>
              <a:t>Editing</a:t>
            </a:r>
            <a:r>
              <a:rPr dirty="0" spc="-305"/>
              <a:t> </a:t>
            </a:r>
            <a:r>
              <a:rPr dirty="0" spc="-455"/>
              <a:t>Images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2988564"/>
            <a:ext cx="13228319" cy="5871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URL</a:t>
            </a:r>
            <a:r>
              <a:rPr dirty="0" sz="32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2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"https://api.openai.com/v1/images/edits"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35"/>
              </a:spcBef>
            </a:pP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files</a:t>
            </a:r>
            <a:r>
              <a:rPr dirty="0" sz="32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2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3200">
              <a:latin typeface="Courier New"/>
              <a:cs typeface="Courier New"/>
            </a:endParaRPr>
          </a:p>
          <a:p>
            <a:pPr marL="989965">
              <a:lnSpc>
                <a:spcPct val="100000"/>
              </a:lnSpc>
              <a:spcBef>
                <a:spcPts val="359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"image":</a:t>
            </a:r>
            <a:r>
              <a:rPr dirty="0" sz="3200" spc="-2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open("./otter1.png",</a:t>
            </a:r>
            <a:r>
              <a:rPr dirty="0" sz="3200" spc="-2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"rb"),</a:t>
            </a:r>
            <a:endParaRPr sz="3200">
              <a:latin typeface="Courier New"/>
              <a:cs typeface="Courier New"/>
            </a:endParaRPr>
          </a:p>
          <a:p>
            <a:pPr marL="989965">
              <a:lnSpc>
                <a:spcPct val="100000"/>
              </a:lnSpc>
              <a:spcBef>
                <a:spcPts val="455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"mask":</a:t>
            </a:r>
            <a:r>
              <a:rPr dirty="0" sz="3200" spc="-2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open("./mask1.png",</a:t>
            </a:r>
            <a:r>
              <a:rPr dirty="0" sz="3200" spc="-2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"rb")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dirty="0" sz="32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2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3200">
              <a:latin typeface="Courier New"/>
              <a:cs typeface="Courier New"/>
            </a:endParaRPr>
          </a:p>
          <a:p>
            <a:pPr marL="989965" marR="5080">
              <a:lnSpc>
                <a:spcPts val="4300"/>
              </a:lnSpc>
              <a:spcBef>
                <a:spcPts val="120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"prompt":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"A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cute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baby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sea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otter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wearing</a:t>
            </a:r>
            <a:r>
              <a:rPr dirty="0" sz="32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32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beret",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"n":</a:t>
            </a:r>
            <a:r>
              <a:rPr dirty="0" sz="32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endParaRPr sz="3200">
              <a:latin typeface="Courier New"/>
              <a:cs typeface="Courier New"/>
            </a:endParaRPr>
          </a:p>
          <a:p>
            <a:pPr marL="989965">
              <a:lnSpc>
                <a:spcPct val="100000"/>
              </a:lnSpc>
              <a:spcBef>
                <a:spcPts val="135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"size":</a:t>
            </a:r>
            <a:r>
              <a:rPr dirty="0" sz="3200" spc="-1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"1024x1024"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>
                <a:solidFill>
                  <a:srgbClr val="FFFFFF"/>
                </a:solidFill>
              </a:rPr>
              <a:t>Editing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445">
                <a:solidFill>
                  <a:srgbClr val="FFFFFF"/>
                </a:solidFill>
              </a:rPr>
              <a:t>Images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70">
                <a:solidFill>
                  <a:srgbClr val="FFFFFF"/>
                </a:solidFill>
              </a:rPr>
              <a:t>Using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254">
                <a:solidFill>
                  <a:srgbClr val="FFFFFF"/>
                </a:solidFill>
              </a:rPr>
              <a:t>the</a:t>
            </a:r>
            <a:r>
              <a:rPr dirty="0" spc="-325">
                <a:solidFill>
                  <a:srgbClr val="FFFFFF"/>
                </a:solidFill>
              </a:rPr>
              <a:t> </a:t>
            </a:r>
            <a:r>
              <a:rPr dirty="0" spc="-459">
                <a:solidFill>
                  <a:srgbClr val="FFFFFF"/>
                </a:solidFill>
              </a:rPr>
              <a:t>API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08629" y="4015739"/>
            <a:ext cx="11980545" cy="377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8315" marR="1216025" indent="-488950">
              <a:lnSpc>
                <a:spcPct val="1094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library_response</a:t>
            </a:r>
            <a:r>
              <a:rPr dirty="0" sz="3200" spc="-1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200" spc="-1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openai.Image.create_edit( image=open("./otter1.png",</a:t>
            </a:r>
            <a:r>
              <a:rPr dirty="0" sz="3200" spc="-2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"rb"),</a:t>
            </a:r>
            <a:endParaRPr sz="3200">
              <a:latin typeface="Courier New"/>
              <a:cs typeface="Courier New"/>
            </a:endParaRPr>
          </a:p>
          <a:p>
            <a:pPr marL="488315">
              <a:lnSpc>
                <a:spcPct val="100000"/>
              </a:lnSpc>
              <a:spcBef>
                <a:spcPts val="359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mask=open("./mask1.png",</a:t>
            </a:r>
            <a:r>
              <a:rPr dirty="0" sz="3200" spc="-45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"rb"),</a:t>
            </a:r>
            <a:endParaRPr sz="3200">
              <a:latin typeface="Courier New"/>
              <a:cs typeface="Courier New"/>
            </a:endParaRPr>
          </a:p>
          <a:p>
            <a:pPr marL="488315">
              <a:lnSpc>
                <a:spcPts val="4300"/>
              </a:lnSpc>
              <a:spcBef>
                <a:spcPts val="120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prompt="A</a:t>
            </a:r>
            <a:r>
              <a:rPr dirty="0" sz="3200" spc="-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cute</a:t>
            </a:r>
            <a:r>
              <a:rPr dirty="0"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baby</a:t>
            </a:r>
            <a:r>
              <a:rPr dirty="0"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sea</a:t>
            </a:r>
            <a:r>
              <a:rPr dirty="0"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otter</a:t>
            </a:r>
            <a:r>
              <a:rPr dirty="0"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wearing</a:t>
            </a:r>
            <a:r>
              <a:rPr dirty="0"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3200" spc="-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beret", </a:t>
            </a:r>
            <a:r>
              <a:rPr dirty="0" sz="3200" spc="-20">
                <a:solidFill>
                  <a:srgbClr val="FFFFFF"/>
                </a:solidFill>
                <a:latin typeface="Courier New"/>
                <a:cs typeface="Courier New"/>
              </a:rPr>
              <a:t>n=1,</a:t>
            </a:r>
            <a:endParaRPr sz="3200">
              <a:latin typeface="Courier New"/>
              <a:cs typeface="Courier New"/>
            </a:endParaRPr>
          </a:p>
          <a:p>
            <a:pPr marL="488315">
              <a:lnSpc>
                <a:spcPct val="100000"/>
              </a:lnSpc>
              <a:spcBef>
                <a:spcPts val="135"/>
              </a:spcBef>
            </a:pPr>
            <a:r>
              <a:rPr dirty="0" sz="3200" spc="-10">
                <a:solidFill>
                  <a:srgbClr val="FFFFFF"/>
                </a:solidFill>
                <a:latin typeface="Courier New"/>
                <a:cs typeface="Courier New"/>
              </a:rPr>
              <a:t>size="1024x1024"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>
                <a:solidFill>
                  <a:srgbClr val="FFFFFF"/>
                </a:solidFill>
              </a:rPr>
              <a:t>Editing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445">
                <a:solidFill>
                  <a:srgbClr val="FFFFFF"/>
                </a:solidFill>
              </a:rPr>
              <a:t>Images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70">
                <a:solidFill>
                  <a:srgbClr val="FFFFFF"/>
                </a:solidFill>
              </a:rPr>
              <a:t>Using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254">
                <a:solidFill>
                  <a:srgbClr val="FFFFFF"/>
                </a:solidFill>
              </a:rPr>
              <a:t>the</a:t>
            </a:r>
            <a:r>
              <a:rPr dirty="0" spc="-325">
                <a:solidFill>
                  <a:srgbClr val="FFFFFF"/>
                </a:solidFill>
              </a:rPr>
              <a:t> </a:t>
            </a:r>
            <a:r>
              <a:rPr dirty="0" spc="-330">
                <a:solidFill>
                  <a:srgbClr val="FFFFFF"/>
                </a:solidFill>
              </a:rPr>
              <a:t>Library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32296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45">
                <a:solidFill>
                  <a:srgbClr val="FF1675"/>
                </a:solidFill>
              </a:rPr>
              <a:t>Editing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375">
                <a:solidFill>
                  <a:srgbClr val="FF1675"/>
                </a:solidFill>
              </a:rPr>
              <a:t>images</a:t>
            </a:r>
            <a:endParaRPr sz="3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619125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35"/>
              <a:t>Image</a:t>
            </a:r>
            <a:r>
              <a:rPr dirty="0" sz="6000" spc="-380"/>
              <a:t> </a:t>
            </a:r>
            <a:r>
              <a:rPr dirty="0" sz="6000" spc="-480"/>
              <a:t>Variations</a:t>
            </a:r>
            <a:endParaRPr sz="6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Generate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variation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an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existing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image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Square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FF1675"/>
                </a:solidFill>
                <a:latin typeface="Arial Black"/>
                <a:cs typeface="Arial Black"/>
              </a:rPr>
              <a:t>image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5">
                <a:solidFill>
                  <a:srgbClr val="FF1675"/>
                </a:solidFill>
                <a:latin typeface="Arial Black"/>
                <a:cs typeface="Arial Black"/>
              </a:rPr>
              <a:t>less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than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4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MB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in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0">
                <a:solidFill>
                  <a:srgbClr val="FF1675"/>
                </a:solidFill>
                <a:latin typeface="Arial Black"/>
                <a:cs typeface="Arial Black"/>
              </a:rPr>
              <a:t>size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20"/>
              <a:t>Image</a:t>
            </a:r>
            <a:r>
              <a:rPr dirty="0" spc="-320"/>
              <a:t> </a:t>
            </a:r>
            <a:r>
              <a:rPr dirty="0" spc="-385"/>
              <a:t>Variations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3973067"/>
            <a:ext cx="10146030" cy="3902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URL</a:t>
            </a:r>
            <a:r>
              <a:rPr dirty="0" sz="26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26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"https://api.openai.com/v1/images/variations"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files</a:t>
            </a: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 {</a:t>
            </a:r>
            <a:endParaRPr sz="2600">
              <a:latin typeface="Courier New"/>
              <a:cs typeface="Courier New"/>
            </a:endParaRPr>
          </a:p>
          <a:p>
            <a:pPr marL="805815">
              <a:lnSpc>
                <a:spcPct val="100000"/>
              </a:lnSpc>
              <a:spcBef>
                <a:spcPts val="384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"image":</a:t>
            </a:r>
            <a:r>
              <a:rPr dirty="0" sz="2600" spc="-2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open("./otter1.png",</a:t>
            </a:r>
            <a:r>
              <a:rPr dirty="0" sz="2600" spc="-2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"rb")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dirty="0" sz="26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26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805815">
              <a:lnSpc>
                <a:spcPct val="100000"/>
              </a:lnSpc>
              <a:spcBef>
                <a:spcPts val="385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"n":</a:t>
            </a:r>
            <a:r>
              <a:rPr dirty="0" sz="26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urier New"/>
                <a:cs typeface="Courier New"/>
              </a:rPr>
              <a:t>2,</a:t>
            </a:r>
            <a:endParaRPr sz="2600">
              <a:latin typeface="Courier New"/>
              <a:cs typeface="Courier New"/>
            </a:endParaRPr>
          </a:p>
          <a:p>
            <a:pPr marL="805815">
              <a:lnSpc>
                <a:spcPct val="100000"/>
              </a:lnSpc>
              <a:spcBef>
                <a:spcPts val="265"/>
              </a:spcBef>
            </a:pPr>
            <a:r>
              <a:rPr dirty="0" sz="2600">
                <a:solidFill>
                  <a:srgbClr val="FFFFFF"/>
                </a:solidFill>
                <a:latin typeface="Courier New"/>
                <a:cs typeface="Courier New"/>
              </a:rPr>
              <a:t>"size":</a:t>
            </a:r>
            <a:r>
              <a:rPr dirty="0" sz="2600" spc="-1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urier New"/>
                <a:cs typeface="Courier New"/>
              </a:rPr>
              <a:t>"1024x1024"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26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20">
                <a:solidFill>
                  <a:srgbClr val="FFFFFF"/>
                </a:solidFill>
              </a:rPr>
              <a:t>Image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75">
                <a:solidFill>
                  <a:srgbClr val="FFFFFF"/>
                </a:solidFill>
              </a:rPr>
              <a:t>Variations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375">
                <a:solidFill>
                  <a:srgbClr val="FFFFFF"/>
                </a:solidFill>
              </a:rPr>
              <a:t>Using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250">
                <a:solidFill>
                  <a:srgbClr val="FFFFFF"/>
                </a:solidFill>
              </a:rPr>
              <a:t>the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455">
                <a:solidFill>
                  <a:srgbClr val="FFFFFF"/>
                </a:solidFill>
              </a:rPr>
              <a:t>API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The</a:t>
            </a:r>
            <a:r>
              <a:rPr dirty="0" spc="-325"/>
              <a:t> </a:t>
            </a:r>
            <a:r>
              <a:rPr dirty="0" spc="-335"/>
              <a:t>OpenAI</a:t>
            </a:r>
            <a:r>
              <a:rPr dirty="0" spc="-310"/>
              <a:t> </a:t>
            </a:r>
            <a:r>
              <a:rPr dirty="0" spc="-430"/>
              <a:t>API</a:t>
            </a:r>
            <a:r>
              <a:rPr dirty="0" spc="-310"/>
              <a:t> </a:t>
            </a:r>
            <a:r>
              <a:rPr dirty="0" spc="-325"/>
              <a:t>Starter</a:t>
            </a:r>
            <a:r>
              <a:rPr dirty="0" spc="-320"/>
              <a:t> </a:t>
            </a:r>
            <a:r>
              <a:rPr dirty="0" spc="-525"/>
              <a:t>Pack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3608387" y="3261249"/>
            <a:ext cx="12477750" cy="5715000"/>
            <a:chOff x="3608387" y="3261249"/>
            <a:chExt cx="12477750" cy="5715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8387" y="3368674"/>
              <a:ext cx="2470148" cy="24701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6271" y="3485419"/>
              <a:ext cx="2236525" cy="223652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1972" y="3261249"/>
              <a:ext cx="2236527" cy="22365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8798" y="3541029"/>
              <a:ext cx="1676968" cy="167696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10256" y="6507162"/>
              <a:ext cx="2468556" cy="246856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9181" y="6507162"/>
              <a:ext cx="2468561" cy="2468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86588" rIns="0" bIns="0" rtlCol="0" vert="horz">
            <a:spAutoFit/>
          </a:bodyPr>
          <a:lstStyle/>
          <a:p>
            <a:pPr marL="501015" indent="-488950">
              <a:lnSpc>
                <a:spcPct val="109400"/>
              </a:lnSpc>
              <a:spcBef>
                <a:spcPts val="100"/>
              </a:spcBef>
            </a:pPr>
            <a:r>
              <a:rPr dirty="0"/>
              <a:t>library_response</a:t>
            </a:r>
            <a:r>
              <a:rPr dirty="0" spc="-160"/>
              <a:t> </a:t>
            </a:r>
            <a:r>
              <a:rPr dirty="0"/>
              <a:t>=</a:t>
            </a:r>
            <a:r>
              <a:rPr dirty="0" spc="-160"/>
              <a:t> </a:t>
            </a:r>
            <a:r>
              <a:rPr dirty="0" spc="-10"/>
              <a:t>openai.Image.create_variation( image=open("./otter1.png",</a:t>
            </a:r>
            <a:r>
              <a:rPr dirty="0" spc="-240"/>
              <a:t> </a:t>
            </a:r>
            <a:r>
              <a:rPr dirty="0" spc="-10"/>
              <a:t>"rb"),</a:t>
            </a:r>
          </a:p>
          <a:p>
            <a:pPr marL="501015">
              <a:lnSpc>
                <a:spcPct val="100000"/>
              </a:lnSpc>
              <a:spcBef>
                <a:spcPts val="359"/>
              </a:spcBef>
            </a:pPr>
            <a:r>
              <a:rPr dirty="0" spc="-20"/>
              <a:t>n=1,</a:t>
            </a:r>
          </a:p>
          <a:p>
            <a:pPr marL="501015">
              <a:lnSpc>
                <a:spcPct val="100000"/>
              </a:lnSpc>
              <a:spcBef>
                <a:spcPts val="359"/>
              </a:spcBef>
            </a:pPr>
            <a:r>
              <a:rPr dirty="0" spc="-10"/>
              <a:t>size="1024x1024"</a:t>
            </a: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pc="-50"/>
              <a:t>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20">
                <a:solidFill>
                  <a:srgbClr val="FFFFFF"/>
                </a:solidFill>
              </a:rPr>
              <a:t>Image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75">
                <a:solidFill>
                  <a:srgbClr val="FFFFFF"/>
                </a:solidFill>
              </a:rPr>
              <a:t>Variations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375">
                <a:solidFill>
                  <a:srgbClr val="FFFFFF"/>
                </a:solidFill>
              </a:rPr>
              <a:t>Using</a:t>
            </a:r>
            <a:r>
              <a:rPr dirty="0" spc="-310">
                <a:solidFill>
                  <a:srgbClr val="FFFFFF"/>
                </a:solidFill>
              </a:rPr>
              <a:t> </a:t>
            </a:r>
            <a:r>
              <a:rPr dirty="0" spc="-250">
                <a:solidFill>
                  <a:srgbClr val="FFFFFF"/>
                </a:solidFill>
              </a:rPr>
              <a:t>the</a:t>
            </a:r>
            <a:r>
              <a:rPr dirty="0" spc="-315">
                <a:solidFill>
                  <a:srgbClr val="FFFFFF"/>
                </a:solidFill>
              </a:rPr>
              <a:t> </a:t>
            </a:r>
            <a:r>
              <a:rPr dirty="0" spc="-320">
                <a:solidFill>
                  <a:srgbClr val="FFFFFF"/>
                </a:solidFill>
              </a:rPr>
              <a:t>Library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35820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65">
                <a:solidFill>
                  <a:srgbClr val="FF1675"/>
                </a:solidFill>
              </a:rPr>
              <a:t>Image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320">
                <a:solidFill>
                  <a:srgbClr val="FF1675"/>
                </a:solidFill>
              </a:rPr>
              <a:t>variations</a:t>
            </a:r>
            <a:endParaRPr sz="36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804862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50"/>
              <a:t>Creating</a:t>
            </a:r>
            <a:r>
              <a:rPr dirty="0" sz="6000" spc="-375"/>
              <a:t> </a:t>
            </a:r>
            <a:r>
              <a:rPr dirty="0" sz="6000" spc="-409"/>
              <a:t>Embeddings</a:t>
            </a:r>
            <a:endParaRPr sz="6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3295395"/>
            <a:ext cx="9172575" cy="507936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371475" indent="3175">
              <a:lnSpc>
                <a:spcPts val="4010"/>
              </a:lnSpc>
              <a:spcBef>
                <a:spcPts val="290"/>
              </a:spcBef>
            </a:pP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Fundamental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concept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in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Machine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Learning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Deep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Learning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79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Natural</a:t>
            </a:r>
            <a:r>
              <a:rPr dirty="0" sz="3400" spc="-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45">
                <a:solidFill>
                  <a:srgbClr val="FF1675"/>
                </a:solidFill>
                <a:latin typeface="Arial"/>
                <a:cs typeface="Arial"/>
              </a:rPr>
              <a:t>language</a:t>
            </a:r>
            <a:r>
              <a:rPr dirty="0" sz="3400" spc="-2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processing</a:t>
            </a:r>
            <a:r>
              <a:rPr dirty="0" sz="3400" spc="-20">
                <a:solidFill>
                  <a:srgbClr val="FF1675"/>
                </a:solidFill>
                <a:latin typeface="Arial"/>
                <a:cs typeface="Arial"/>
              </a:rPr>
              <a:t> (NLP)</a:t>
            </a:r>
            <a:endParaRPr sz="3400">
              <a:latin typeface="Arial"/>
              <a:cs typeface="Arial"/>
            </a:endParaRPr>
          </a:p>
          <a:p>
            <a:pPr marL="804545" indent="-432434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65">
                <a:solidFill>
                  <a:srgbClr val="FF1675"/>
                </a:solidFill>
                <a:latin typeface="Arial"/>
                <a:cs typeface="Arial"/>
              </a:rPr>
              <a:t>Computer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vision</a:t>
            </a:r>
            <a:endParaRPr sz="3400">
              <a:latin typeface="Arial"/>
              <a:cs typeface="Arial"/>
            </a:endParaRPr>
          </a:p>
          <a:p>
            <a:pPr marL="12700" marR="955040" indent="3175">
              <a:lnSpc>
                <a:spcPct val="100600"/>
              </a:lnSpc>
              <a:spcBef>
                <a:spcPts val="2685"/>
              </a:spcBef>
            </a:pP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Representations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of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FF1675"/>
                </a:solidFill>
                <a:latin typeface="Arial Black"/>
                <a:cs typeface="Arial Black"/>
              </a:rPr>
              <a:t>words,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sentences,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FF1675"/>
                </a:solidFill>
                <a:latin typeface="Arial Black"/>
                <a:cs typeface="Arial Black"/>
              </a:rPr>
              <a:t>or </a:t>
            </a:r>
            <a:r>
              <a:rPr dirty="0" sz="3400" spc="-350">
                <a:solidFill>
                  <a:srgbClr val="FF1675"/>
                </a:solidFill>
                <a:latin typeface="Arial Black"/>
                <a:cs typeface="Arial Black"/>
              </a:rPr>
              <a:t>images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in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lower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dimensional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FF1675"/>
                </a:solidFill>
                <a:latin typeface="Arial Black"/>
                <a:cs typeface="Arial Black"/>
              </a:rPr>
              <a:t>space</a:t>
            </a:r>
            <a:endParaRPr sz="3400">
              <a:latin typeface="Arial Black"/>
              <a:cs typeface="Arial Black"/>
            </a:endParaRPr>
          </a:p>
          <a:p>
            <a:pPr marL="12700" marR="5080" indent="3175">
              <a:lnSpc>
                <a:spcPct val="100600"/>
              </a:lnSpc>
              <a:spcBef>
                <a:spcPts val="2595"/>
              </a:spcBef>
            </a:pP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Play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crucial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role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in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capturing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55">
                <a:solidFill>
                  <a:srgbClr val="FF1675"/>
                </a:solidFill>
                <a:latin typeface="Arial Black"/>
                <a:cs typeface="Arial Black"/>
              </a:rPr>
              <a:t>encoding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underlying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patterns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relationships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in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40">
                <a:solidFill>
                  <a:srgbClr val="FF1675"/>
                </a:solidFill>
                <a:latin typeface="Arial Black"/>
                <a:cs typeface="Arial Black"/>
              </a:rPr>
              <a:t>data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35"/>
              <a:t>Embeddings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4246371"/>
            <a:ext cx="8852535" cy="3183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Vector</a:t>
            </a:r>
            <a:r>
              <a:rPr dirty="0" sz="3400" spc="-20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(list)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 of floating-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point</a:t>
            </a:r>
            <a:r>
              <a:rPr dirty="0" sz="3400" spc="-19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numbers</a:t>
            </a:r>
            <a:endParaRPr sz="3400">
              <a:latin typeface="Arial Black"/>
              <a:cs typeface="Arial Black"/>
            </a:endParaRPr>
          </a:p>
          <a:p>
            <a:pPr marL="12700" marR="1398905" indent="3175">
              <a:lnSpc>
                <a:spcPct val="100600"/>
              </a:lnSpc>
              <a:spcBef>
                <a:spcPts val="2590"/>
              </a:spcBef>
            </a:pPr>
            <a:r>
              <a:rPr dirty="0" sz="3400" spc="-305">
                <a:solidFill>
                  <a:srgbClr val="FF1675"/>
                </a:solidFill>
                <a:latin typeface="Arial Black"/>
                <a:cs typeface="Arial Black"/>
              </a:rPr>
              <a:t>Distance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FF1675"/>
                </a:solidFill>
                <a:latin typeface="Arial Black"/>
                <a:cs typeface="Arial Black"/>
              </a:rPr>
              <a:t>between</a:t>
            </a:r>
            <a:r>
              <a:rPr dirty="0" sz="3400" spc="-21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vectors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60">
                <a:solidFill>
                  <a:srgbClr val="FF1675"/>
                </a:solidFill>
                <a:latin typeface="Arial Black"/>
                <a:cs typeface="Arial Black"/>
              </a:rPr>
              <a:t>measures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relatedness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-40">
                <a:solidFill>
                  <a:srgbClr val="FF1675"/>
                </a:solidFill>
                <a:latin typeface="Arial"/>
                <a:cs typeface="Arial"/>
              </a:rPr>
              <a:t>Small</a:t>
            </a:r>
            <a:r>
              <a:rPr dirty="0" sz="3400" spc="-10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distance</a:t>
            </a:r>
            <a:r>
              <a:rPr dirty="0" sz="3400" spc="-9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suggests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0">
                <a:solidFill>
                  <a:srgbClr val="FF1675"/>
                </a:solidFill>
                <a:latin typeface="Arial"/>
                <a:cs typeface="Arial"/>
              </a:rPr>
              <a:t>high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relatedness</a:t>
            </a:r>
            <a:endParaRPr sz="3400">
              <a:latin typeface="Arial"/>
              <a:cs typeface="Arial"/>
            </a:endParaRPr>
          </a:p>
          <a:p>
            <a:pPr marL="804545" indent="-432434">
              <a:lnSpc>
                <a:spcPct val="100000"/>
              </a:lnSpc>
              <a:spcBef>
                <a:spcPts val="9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Large</a:t>
            </a:r>
            <a:r>
              <a:rPr dirty="0" sz="3400" spc="-4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FF1675"/>
                </a:solidFill>
                <a:latin typeface="Arial"/>
                <a:cs typeface="Arial"/>
              </a:rPr>
              <a:t>distance</a:t>
            </a:r>
            <a:r>
              <a:rPr dirty="0" sz="3400" spc="-4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suggests</a:t>
            </a:r>
            <a:r>
              <a:rPr dirty="0" sz="3400" spc="-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low</a:t>
            </a:r>
            <a:r>
              <a:rPr dirty="0" sz="3400" spc="-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relatedness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35"/>
              <a:t>Embeddings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5929" y="4428235"/>
            <a:ext cx="12827000" cy="2997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URL</a:t>
            </a:r>
            <a:r>
              <a:rPr dirty="0" sz="3000" spc="-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000" spc="-10">
                <a:solidFill>
                  <a:srgbClr val="FFFFFF"/>
                </a:solidFill>
                <a:latin typeface="Courier New"/>
                <a:cs typeface="Courier New"/>
              </a:rPr>
              <a:t> "https://api.openai.com/v1/embeddings"</a:t>
            </a:r>
            <a:endParaRPr sz="3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94"/>
              </a:spcBef>
            </a:pP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request_data</a:t>
            </a:r>
            <a:r>
              <a:rPr dirty="0" sz="30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30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3000">
              <a:latin typeface="Courier New"/>
              <a:cs typeface="Courier New"/>
            </a:endParaRPr>
          </a:p>
          <a:p>
            <a:pPr marL="926465" marR="5080">
              <a:lnSpc>
                <a:spcPct val="108700"/>
              </a:lnSpc>
              <a:spcBef>
                <a:spcPts val="95"/>
              </a:spcBef>
            </a:pP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"input":</a:t>
            </a:r>
            <a:r>
              <a:rPr dirty="0" sz="30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"The</a:t>
            </a:r>
            <a:r>
              <a:rPr dirty="0" sz="3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food</a:t>
            </a:r>
            <a:r>
              <a:rPr dirty="0" sz="3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was</a:t>
            </a:r>
            <a:r>
              <a:rPr dirty="0" sz="3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delicious</a:t>
            </a:r>
            <a:r>
              <a:rPr dirty="0" sz="3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dirty="0" sz="3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dirty="0" sz="3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Courier New"/>
                <a:cs typeface="Courier New"/>
              </a:rPr>
              <a:t>waiter...", </a:t>
            </a:r>
            <a:r>
              <a:rPr dirty="0" sz="3000">
                <a:solidFill>
                  <a:srgbClr val="FFFFFF"/>
                </a:solidFill>
                <a:latin typeface="Courier New"/>
                <a:cs typeface="Courier New"/>
              </a:rPr>
              <a:t>"model":</a:t>
            </a:r>
            <a:r>
              <a:rPr dirty="0" sz="3000" spc="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Courier New"/>
                <a:cs typeface="Courier New"/>
              </a:rPr>
              <a:t>"text-embedding-ada-</a:t>
            </a:r>
            <a:r>
              <a:rPr dirty="0" sz="3000" spc="-20">
                <a:solidFill>
                  <a:srgbClr val="FFFFFF"/>
                </a:solidFill>
                <a:latin typeface="Courier New"/>
                <a:cs typeface="Courier New"/>
              </a:rPr>
              <a:t>002"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3000" spc="-5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80">
                <a:solidFill>
                  <a:srgbClr val="FFFFFF"/>
                </a:solidFill>
              </a:rPr>
              <a:t>Creating</a:t>
            </a:r>
            <a:r>
              <a:rPr dirty="0" spc="-320">
                <a:solidFill>
                  <a:srgbClr val="FFFFFF"/>
                </a:solidFill>
              </a:rPr>
              <a:t> </a:t>
            </a:r>
            <a:r>
              <a:rPr dirty="0" spc="-335">
                <a:solidFill>
                  <a:srgbClr val="FFFFFF"/>
                </a:solidFill>
              </a:rPr>
              <a:t>Embeddings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47123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60">
                <a:solidFill>
                  <a:srgbClr val="FF1675"/>
                </a:solidFill>
              </a:rPr>
              <a:t>Creating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295">
                <a:solidFill>
                  <a:srgbClr val="FF1675"/>
                </a:solidFill>
              </a:rPr>
              <a:t>embeddings</a:t>
            </a:r>
            <a:endParaRPr sz="36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64166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45"/>
              <a:t>Transcribing</a:t>
            </a:r>
            <a:r>
              <a:rPr dirty="0" sz="6000" spc="-400"/>
              <a:t> </a:t>
            </a:r>
            <a:r>
              <a:rPr dirty="0" sz="6000" spc="-660"/>
              <a:t>Text</a:t>
            </a:r>
            <a:endParaRPr sz="6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3395979"/>
            <a:ext cx="7624445" cy="477456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15"/>
              </a:spcBef>
            </a:pP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Possible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FF1675"/>
                </a:solidFill>
                <a:latin typeface="Arial Black"/>
                <a:cs typeface="Arial Black"/>
              </a:rPr>
              <a:t>transcribe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FF1675"/>
                </a:solidFill>
                <a:latin typeface="Arial Black"/>
                <a:cs typeface="Arial Black"/>
              </a:rPr>
              <a:t>text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815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Speech</a:t>
            </a:r>
            <a:r>
              <a:rPr dirty="0" sz="3400" spc="-8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7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90">
                <a:solidFill>
                  <a:srgbClr val="FF1675"/>
                </a:solidFill>
                <a:latin typeface="Arial"/>
                <a:cs typeface="Arial"/>
              </a:rPr>
              <a:t>text</a:t>
            </a:r>
            <a:endParaRPr sz="3400">
              <a:latin typeface="Arial"/>
              <a:cs typeface="Arial"/>
            </a:endParaRPr>
          </a:p>
          <a:p>
            <a:pPr marL="804545" indent="-432434">
              <a:lnSpc>
                <a:spcPct val="100000"/>
              </a:lnSpc>
              <a:spcBef>
                <a:spcPts val="91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Using</a:t>
            </a:r>
            <a:r>
              <a:rPr dirty="0" sz="3400" spc="-11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35">
                <a:solidFill>
                  <a:srgbClr val="FF1675"/>
                </a:solidFill>
                <a:latin typeface="Arial"/>
                <a:cs typeface="Arial"/>
              </a:rPr>
              <a:t>the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Whisper</a:t>
            </a:r>
            <a:r>
              <a:rPr dirty="0" sz="3400" spc="-10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Arial"/>
                <a:cs typeface="Arial"/>
              </a:rPr>
              <a:t>model</a:t>
            </a:r>
            <a:endParaRPr sz="3400">
              <a:latin typeface="Arial"/>
              <a:cs typeface="Arial"/>
            </a:endParaRPr>
          </a:p>
          <a:p>
            <a:pPr marL="12700" marR="5080" indent="3175">
              <a:lnSpc>
                <a:spcPct val="100000"/>
              </a:lnSpc>
              <a:spcBef>
                <a:spcPts val="2740"/>
              </a:spcBef>
            </a:pP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Whisper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50">
                <a:solidFill>
                  <a:srgbClr val="FF1675"/>
                </a:solidFill>
                <a:latin typeface="Arial Black"/>
                <a:cs typeface="Arial Black"/>
              </a:rPr>
              <a:t>is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general-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purpose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speech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recognition</a:t>
            </a:r>
            <a:r>
              <a:rPr dirty="0" sz="3400" spc="-19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model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84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dirty="0" sz="3400" spc="85">
                <a:solidFill>
                  <a:srgbClr val="FF1675"/>
                </a:solidFill>
                <a:latin typeface="Arial"/>
                <a:cs typeface="Arial"/>
              </a:rPr>
              <a:t>Model</a:t>
            </a:r>
            <a:r>
              <a:rPr dirty="0" sz="3400" spc="-13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is</a:t>
            </a:r>
            <a:r>
              <a:rPr dirty="0" sz="3400" spc="-1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65">
                <a:solidFill>
                  <a:srgbClr val="FF1675"/>
                </a:solidFill>
                <a:latin typeface="Arial"/>
                <a:cs typeface="Arial"/>
              </a:rPr>
              <a:t>called</a:t>
            </a:r>
            <a:r>
              <a:rPr dirty="0" sz="3400" spc="-13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FF1675"/>
                </a:solidFill>
                <a:latin typeface="Courier New"/>
                <a:cs typeface="Courier New"/>
              </a:rPr>
              <a:t>whisper-</a:t>
            </a:r>
            <a:r>
              <a:rPr dirty="0" sz="3400" spc="-50">
                <a:solidFill>
                  <a:srgbClr val="FF1675"/>
                </a:solidFill>
                <a:latin typeface="Courier New"/>
                <a:cs typeface="Courier New"/>
              </a:rPr>
              <a:t>1</a:t>
            </a:r>
            <a:endParaRPr sz="3400">
              <a:latin typeface="Courier New"/>
              <a:cs typeface="Courier New"/>
            </a:endParaRPr>
          </a:p>
          <a:p>
            <a:pPr marL="15875">
              <a:lnSpc>
                <a:spcPct val="100000"/>
              </a:lnSpc>
              <a:spcBef>
                <a:spcPts val="2710"/>
              </a:spcBef>
            </a:pP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Can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set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temperature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65"/>
              <a:t>Transcribing</a:t>
            </a:r>
            <a:r>
              <a:rPr dirty="0" spc="-285"/>
              <a:t> </a:t>
            </a:r>
            <a:r>
              <a:rPr dirty="0" spc="-535"/>
              <a:t>Text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0160" y="1122164"/>
            <a:ext cx="810053" cy="50839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91437" y="206138"/>
            <a:ext cx="402738" cy="39847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93825" y="4470236"/>
            <a:ext cx="5720715" cy="1708387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93585" y="1108423"/>
            <a:ext cx="1981835" cy="0"/>
          </a:xfrm>
          <a:custGeom>
            <a:avLst/>
            <a:gdLst/>
            <a:ahLst/>
            <a:cxnLst/>
            <a:rect l="l" t="t" r="r" b="b"/>
            <a:pathLst>
              <a:path w="1981835" h="0">
                <a:moveTo>
                  <a:pt x="0" y="0"/>
                </a:moveTo>
                <a:lnTo>
                  <a:pt x="1981655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66125" y="1612237"/>
            <a:ext cx="1890395" cy="0"/>
          </a:xfrm>
          <a:custGeom>
            <a:avLst/>
            <a:gdLst/>
            <a:ahLst/>
            <a:cxnLst/>
            <a:rect l="l" t="t" r="r" b="b"/>
            <a:pathLst>
              <a:path w="1890395" h="0">
                <a:moveTo>
                  <a:pt x="0" y="0"/>
                </a:moveTo>
                <a:lnTo>
                  <a:pt x="189012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210560" y="245346"/>
            <a:ext cx="14617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25089" y="1456513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765" y="0"/>
                </a:lnTo>
              </a:path>
            </a:pathLst>
          </a:custGeom>
          <a:ln w="12722">
            <a:solidFill>
              <a:srgbClr val="C8C8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12389" y="1176639"/>
            <a:ext cx="128587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dirty="0" sz="2100">
                <a:solidFill>
                  <a:srgbClr val="C8C8CC"/>
                </a:solidFill>
                <a:latin typeface="Arial"/>
                <a:cs typeface="Arial"/>
              </a:rPr>
              <a:t>[</a:t>
            </a:r>
            <a:r>
              <a:rPr dirty="0" sz="2100" spc="135">
                <a:solidFill>
                  <a:srgbClr val="C8C8CC"/>
                </a:solidFill>
                <a:latin typeface="Arial"/>
                <a:cs typeface="Arial"/>
              </a:rPr>
              <a:t> </a:t>
            </a:r>
            <a:r>
              <a:rPr dirty="0" sz="2100" spc="-50">
                <a:solidFill>
                  <a:srgbClr val="B5B5C1"/>
                </a:solidFill>
                <a:latin typeface="Arial"/>
                <a:cs typeface="Arial"/>
              </a:rPr>
              <a:t>Q</a:t>
            </a:r>
            <a:r>
              <a:rPr dirty="0" sz="2100">
                <a:solidFill>
                  <a:srgbClr val="B5B5C1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9A9AAA"/>
                </a:solidFill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33187" y="1853988"/>
            <a:ext cx="17811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0" b="1">
                <a:solidFill>
                  <a:srgbClr val="2D2D2F"/>
                </a:solidFill>
                <a:latin typeface="Courier New"/>
                <a:cs typeface="Courier New"/>
              </a:rPr>
              <a:t>GETTING</a:t>
            </a:r>
            <a:r>
              <a:rPr dirty="0" sz="1600" spc="-280" b="1">
                <a:solidFill>
                  <a:srgbClr val="2D2D2F"/>
                </a:solidFill>
                <a:latin typeface="Courier New"/>
                <a:cs typeface="Courier New"/>
              </a:rPr>
              <a:t> </a:t>
            </a:r>
            <a:r>
              <a:rPr dirty="0" sz="1600" spc="-10" b="1">
                <a:solidFill>
                  <a:srgbClr val="2D2D2F"/>
                </a:solidFill>
                <a:latin typeface="Courier New"/>
                <a:cs typeface="Courier New"/>
              </a:rPr>
              <a:t>STARTED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21961" y="2365945"/>
            <a:ext cx="1221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7E7E8E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39988" y="2823958"/>
            <a:ext cx="14154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Authentication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4547" y="3277391"/>
            <a:ext cx="154432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Making</a:t>
            </a:r>
            <a:r>
              <a:rPr dirty="0" sz="1500" spc="229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requests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7051" y="4029549"/>
            <a:ext cx="113538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2D2D2F"/>
                </a:solidFill>
                <a:latin typeface="Courier New"/>
                <a:cs typeface="Courier New"/>
              </a:rPr>
              <a:t>ENDPOINTS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9988" y="4541506"/>
            <a:ext cx="5473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Audio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04071" y="4972038"/>
            <a:ext cx="18700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46AC8C"/>
                </a:solidFill>
                <a:latin typeface="Arial"/>
                <a:cs typeface="Arial"/>
              </a:rPr>
              <a:t>Create</a:t>
            </a:r>
            <a:r>
              <a:rPr dirty="0" sz="1500" spc="210">
                <a:solidFill>
                  <a:srgbClr val="46AC8C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46AC8C"/>
                </a:solidFill>
                <a:latin typeface="Arial"/>
                <a:cs typeface="Arial"/>
              </a:rPr>
              <a:t>transcription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04071" y="5370509"/>
            <a:ext cx="16891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Create</a:t>
            </a:r>
            <a:r>
              <a:rPr dirty="0" sz="1500" spc="21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translation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0161" y="5801041"/>
            <a:ext cx="46799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Chat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010398" y="245346"/>
            <a:ext cx="13131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5">
                <a:solidFill>
                  <a:srgbClr val="46AC8C"/>
                </a:solidFill>
                <a:latin typeface="Arial"/>
                <a:cs typeface="Arial"/>
              </a:rPr>
              <a:t>API</a:t>
            </a:r>
            <a:r>
              <a:rPr dirty="0" sz="1500" spc="204">
                <a:solidFill>
                  <a:srgbClr val="46AC8C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6AC8C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647184" y="245346"/>
            <a:ext cx="93471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9A9AAA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906122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301025" y="245346"/>
            <a:ext cx="10915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F</a:t>
            </a:r>
            <a:r>
              <a:rPr dirty="0" sz="1500" spc="70">
                <a:solidFill>
                  <a:srgbClr val="9A9AAA"/>
                </a:solidFill>
                <a:latin typeface="Arial"/>
                <a:cs typeface="Arial"/>
              </a:rPr>
              <a:t>i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ne-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364976" y="1225747"/>
            <a:ext cx="3265804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b="1">
                <a:solidFill>
                  <a:srgbClr val="2D2D2F"/>
                </a:solidFill>
                <a:latin typeface="Arial"/>
                <a:cs typeface="Arial"/>
              </a:rPr>
              <a:t>Create</a:t>
            </a:r>
            <a:r>
              <a:rPr dirty="0" sz="2650" spc="5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650" spc="-10" b="1">
                <a:solidFill>
                  <a:srgbClr val="2D2D2F"/>
                </a:solidFill>
                <a:latin typeface="Arial"/>
                <a:cs typeface="Arial"/>
              </a:rPr>
              <a:t>transcription</a:t>
            </a:r>
            <a:endParaRPr sz="26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477527" y="1991393"/>
            <a:ext cx="574103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65">
                <a:solidFill>
                  <a:srgbClr val="6D6E7E"/>
                </a:solidFill>
                <a:latin typeface="Courier New"/>
                <a:cs typeface="Courier New"/>
              </a:rPr>
              <a:t>POST</a:t>
            </a:r>
            <a:r>
              <a:rPr dirty="0" sz="1600" spc="-170">
                <a:solidFill>
                  <a:srgbClr val="6D6E7E"/>
                </a:solidFill>
                <a:latin typeface="Courier New"/>
                <a:cs typeface="Courier New"/>
              </a:rPr>
              <a:t> </a:t>
            </a:r>
            <a:r>
              <a:rPr dirty="0" sz="1600" spc="-85">
                <a:solidFill>
                  <a:srgbClr val="6D6E7E"/>
                </a:solidFill>
                <a:latin typeface="Courier New"/>
                <a:cs typeface="Courier New"/>
              </a:rPr>
              <a:t>https://api.o</a:t>
            </a:r>
            <a:r>
              <a:rPr dirty="0" sz="1600" spc="-85">
                <a:solidFill>
                  <a:srgbClr val="545662"/>
                </a:solidFill>
                <a:latin typeface="Courier New"/>
                <a:cs typeface="Courier New"/>
              </a:rPr>
              <a:t>p</a:t>
            </a:r>
            <a:r>
              <a:rPr dirty="0" sz="1600" spc="-85">
                <a:solidFill>
                  <a:srgbClr val="6D6E7E"/>
                </a:solidFill>
                <a:latin typeface="Courier New"/>
                <a:cs typeface="Courier New"/>
              </a:rPr>
              <a:t>e</a:t>
            </a:r>
            <a:r>
              <a:rPr dirty="0" sz="1600" spc="-85">
                <a:solidFill>
                  <a:srgbClr val="545662"/>
                </a:solidFill>
                <a:latin typeface="Courier New"/>
                <a:cs typeface="Courier New"/>
              </a:rPr>
              <a:t>n</a:t>
            </a:r>
            <a:r>
              <a:rPr dirty="0" sz="1600" spc="-85">
                <a:solidFill>
                  <a:srgbClr val="6D6E7E"/>
                </a:solidFill>
                <a:latin typeface="Courier New"/>
                <a:cs typeface="Courier New"/>
              </a:rPr>
              <a:t>ai.com/v1/audio/transcriptions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366393" y="2593425"/>
            <a:ext cx="44557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8E"/>
                </a:solidFill>
                <a:latin typeface="Arial"/>
                <a:cs typeface="Arial"/>
              </a:rPr>
              <a:t>Transcribes</a:t>
            </a:r>
            <a:r>
              <a:rPr dirty="0" sz="1800" spc="12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8E"/>
                </a:solidFill>
                <a:latin typeface="Arial"/>
                <a:cs typeface="Arial"/>
              </a:rPr>
              <a:t>audio</a:t>
            </a:r>
            <a:r>
              <a:rPr dirty="0" sz="1800" spc="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6D6E7E"/>
                </a:solidFill>
                <a:latin typeface="Arial"/>
                <a:cs typeface="Arial"/>
              </a:rPr>
              <a:t>into</a:t>
            </a:r>
            <a:r>
              <a:rPr dirty="0" sz="1800" spc="30">
                <a:solidFill>
                  <a:srgbClr val="6D6E7E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7E7E8E"/>
                </a:solidFill>
                <a:latin typeface="Arial"/>
                <a:cs typeface="Arial"/>
              </a:rPr>
              <a:t>input</a:t>
            </a:r>
            <a:r>
              <a:rPr dirty="0" sz="1800" spc="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E7E8E"/>
                </a:solidFill>
                <a:latin typeface="Arial"/>
                <a:cs typeface="Arial"/>
              </a:rPr>
              <a:t>language.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360856" y="3391639"/>
            <a:ext cx="187007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b="1">
                <a:solidFill>
                  <a:srgbClr val="2D2D2F"/>
                </a:solidFill>
                <a:latin typeface="Arial"/>
                <a:cs typeface="Arial"/>
              </a:rPr>
              <a:t>Request</a:t>
            </a:r>
            <a:r>
              <a:rPr dirty="0" sz="2150" spc="285" b="1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2150" spc="-20" b="1">
                <a:solidFill>
                  <a:srgbClr val="2D2D2F"/>
                </a:solidFill>
                <a:latin typeface="Arial"/>
                <a:cs typeface="Arial"/>
              </a:rPr>
              <a:t>body</a:t>
            </a:r>
            <a:endParaRPr sz="21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363442" y="4099270"/>
            <a:ext cx="489584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320">
                <a:solidFill>
                  <a:srgbClr val="3D3D42"/>
                </a:solidFill>
                <a:latin typeface="Times New Roman"/>
                <a:cs typeface="Times New Roman"/>
              </a:rPr>
              <a:t>fi</a:t>
            </a:r>
            <a:r>
              <a:rPr dirty="0" sz="1700" spc="320">
                <a:solidFill>
                  <a:srgbClr val="1C1C1D"/>
                </a:solidFill>
                <a:latin typeface="Times New Roman"/>
                <a:cs typeface="Times New Roman"/>
              </a:rPr>
              <a:t>le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997058" y="4137437"/>
            <a:ext cx="11976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480" algn="l"/>
              </a:tabLst>
            </a:pPr>
            <a:r>
              <a:rPr dirty="0" sz="1400" spc="30">
                <a:solidFill>
                  <a:srgbClr val="9A9AAA"/>
                </a:solidFill>
                <a:latin typeface="Arial"/>
                <a:cs typeface="Arial"/>
              </a:rPr>
              <a:t>file</a:t>
            </a:r>
            <a:r>
              <a:rPr dirty="0" sz="1400">
                <a:solidFill>
                  <a:srgbClr val="9A9AAA"/>
                </a:solidFill>
                <a:latin typeface="Arial"/>
                <a:cs typeface="Arial"/>
              </a:rPr>
              <a:t>	</a:t>
            </a:r>
            <a:r>
              <a:rPr dirty="0" sz="1400" spc="-10">
                <a:solidFill>
                  <a:srgbClr val="EF5D60"/>
                </a:solidFill>
                <a:latin typeface="Arial"/>
                <a:cs typeface="Arial"/>
              </a:rPr>
              <a:t>Required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367269" y="4459063"/>
            <a:ext cx="6754495" cy="630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 marR="5080" indent="-3175">
              <a:lnSpc>
                <a:spcPct val="1322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audio</a:t>
            </a:r>
            <a:r>
              <a:rPr dirty="0" sz="1500" spc="-7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file</a:t>
            </a:r>
            <a:r>
              <a:rPr dirty="0" sz="1500" spc="-9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object</a:t>
            </a:r>
            <a:r>
              <a:rPr dirty="0" sz="1500" spc="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(not</a:t>
            </a:r>
            <a:r>
              <a:rPr dirty="0" sz="1500" spc="-6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file</a:t>
            </a:r>
            <a:r>
              <a:rPr dirty="0" sz="1500" spc="-14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name)</a:t>
            </a:r>
            <a:r>
              <a:rPr dirty="0" sz="1500" spc="-2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to</a:t>
            </a:r>
            <a:r>
              <a:rPr dirty="0" sz="1500" spc="13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transcribe,</a:t>
            </a:r>
            <a:r>
              <a:rPr dirty="0" sz="1500" spc="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in</a:t>
            </a:r>
            <a:r>
              <a:rPr dirty="0" sz="1500" spc="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one</a:t>
            </a:r>
            <a:r>
              <a:rPr dirty="0" sz="1500" spc="-4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of</a:t>
            </a:r>
            <a:r>
              <a:rPr dirty="0" sz="1500" spc="-2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these</a:t>
            </a:r>
            <a:r>
              <a:rPr dirty="0" sz="1500" spc="1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formats: flac</a:t>
            </a:r>
            <a:r>
              <a:rPr dirty="0" sz="1500" spc="70">
                <a:solidFill>
                  <a:srgbClr val="9A9AAA"/>
                </a:solidFill>
                <a:latin typeface="Arial"/>
                <a:cs typeface="Arial"/>
              </a:rPr>
              <a:t>,</a:t>
            </a:r>
            <a:r>
              <a:rPr dirty="0" sz="1500" spc="-70">
                <a:solidFill>
                  <a:srgbClr val="9A9AAA"/>
                </a:solidFill>
                <a:latin typeface="Arial"/>
                <a:cs typeface="Arial"/>
              </a:rPr>
              <a:t> </a:t>
            </a:r>
            <a:r>
              <a:rPr dirty="0" sz="1500" spc="100">
                <a:solidFill>
                  <a:srgbClr val="7E7E8E"/>
                </a:solidFill>
                <a:latin typeface="Arial"/>
                <a:cs typeface="Arial"/>
              </a:rPr>
              <a:t>mp3,</a:t>
            </a:r>
            <a:r>
              <a:rPr dirty="0" sz="1500" spc="-9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105">
                <a:solidFill>
                  <a:srgbClr val="7E7E8E"/>
                </a:solidFill>
                <a:latin typeface="Arial"/>
                <a:cs typeface="Arial"/>
              </a:rPr>
              <a:t>mp4</a:t>
            </a:r>
            <a:r>
              <a:rPr dirty="0" sz="1500" spc="105">
                <a:solidFill>
                  <a:srgbClr val="9A9AAA"/>
                </a:solidFill>
                <a:latin typeface="Arial"/>
                <a:cs typeface="Arial"/>
              </a:rPr>
              <a:t>,</a:t>
            </a:r>
            <a:r>
              <a:rPr dirty="0" sz="1500" spc="-65">
                <a:solidFill>
                  <a:srgbClr val="9A9AAA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7E7E8E"/>
                </a:solidFill>
                <a:latin typeface="Arial"/>
                <a:cs typeface="Arial"/>
              </a:rPr>
              <a:t>mpeg</a:t>
            </a:r>
            <a:r>
              <a:rPr dirty="0" sz="1500" spc="85">
                <a:solidFill>
                  <a:srgbClr val="9A9AAA"/>
                </a:solidFill>
                <a:latin typeface="Arial"/>
                <a:cs typeface="Arial"/>
              </a:rPr>
              <a:t>,</a:t>
            </a:r>
            <a:r>
              <a:rPr dirty="0" sz="1500" spc="-70">
                <a:solidFill>
                  <a:srgbClr val="9A9AAA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mpga,</a:t>
            </a:r>
            <a:r>
              <a:rPr dirty="0" sz="1500" spc="-8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-70">
                <a:solidFill>
                  <a:srgbClr val="7E7E8E"/>
                </a:solidFill>
                <a:latin typeface="Arial"/>
                <a:cs typeface="Arial"/>
              </a:rPr>
              <a:t>m</a:t>
            </a:r>
            <a:r>
              <a:rPr dirty="0" sz="1500" spc="-70">
                <a:solidFill>
                  <a:srgbClr val="9A9AAA"/>
                </a:solidFill>
                <a:latin typeface="Arial"/>
                <a:cs typeface="Arial"/>
              </a:rPr>
              <a:t>1</a:t>
            </a:r>
            <a:r>
              <a:rPr dirty="0" sz="1500" spc="-70">
                <a:solidFill>
                  <a:srgbClr val="7E7E8E"/>
                </a:solidFill>
                <a:latin typeface="Arial"/>
                <a:cs typeface="Arial"/>
              </a:rPr>
              <a:t>4a,</a:t>
            </a:r>
            <a:r>
              <a:rPr dirty="0" sz="1500" spc="-13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7E7E8E"/>
                </a:solidFill>
                <a:latin typeface="Arial"/>
                <a:cs typeface="Arial"/>
              </a:rPr>
              <a:t>ogg,</a:t>
            </a:r>
            <a:r>
              <a:rPr dirty="0" sz="1500" spc="-7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wav</a:t>
            </a:r>
            <a:r>
              <a:rPr dirty="0" sz="1500">
                <a:solidFill>
                  <a:srgbClr val="9A9AAA"/>
                </a:solidFill>
                <a:latin typeface="Arial"/>
                <a:cs typeface="Arial"/>
              </a:rPr>
              <a:t>,</a:t>
            </a:r>
            <a:r>
              <a:rPr dirty="0" sz="1500" spc="-60">
                <a:solidFill>
                  <a:srgbClr val="9A9AA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or</a:t>
            </a:r>
            <a:r>
              <a:rPr dirty="0" sz="1500" spc="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webm.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369710" y="5509949"/>
            <a:ext cx="61341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60">
                <a:solidFill>
                  <a:srgbClr val="1C1C1D"/>
                </a:solidFill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116893" y="5554478"/>
            <a:ext cx="143827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4525" algn="l"/>
              </a:tabLst>
            </a:pPr>
            <a:r>
              <a:rPr dirty="0" sz="1350" spc="80">
                <a:solidFill>
                  <a:srgbClr val="9A9AAA"/>
                </a:solidFill>
                <a:latin typeface="Arial"/>
                <a:cs typeface="Arial"/>
              </a:rPr>
              <a:t>string</a:t>
            </a:r>
            <a:r>
              <a:rPr dirty="0" sz="1350">
                <a:solidFill>
                  <a:srgbClr val="9A9AAA"/>
                </a:solidFill>
                <a:latin typeface="Arial"/>
                <a:cs typeface="Arial"/>
              </a:rPr>
              <a:t>	</a:t>
            </a:r>
            <a:r>
              <a:rPr dirty="0" sz="1350" spc="65">
                <a:solidFill>
                  <a:srgbClr val="EF5D60"/>
                </a:solidFill>
                <a:latin typeface="Arial"/>
                <a:cs typeface="Arial"/>
              </a:rPr>
              <a:t>Required</a:t>
            </a:r>
            <a:endParaRPr sz="13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353921" y="5939463"/>
            <a:ext cx="585660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36850" algn="l"/>
              </a:tabLst>
            </a:pPr>
            <a:r>
              <a:rPr dirty="0" sz="1500" spc="85">
                <a:solidFill>
                  <a:srgbClr val="7E7E8E"/>
                </a:solidFill>
                <a:latin typeface="Arial"/>
                <a:cs typeface="Arial"/>
              </a:rPr>
              <a:t>ID</a:t>
            </a:r>
            <a:r>
              <a:rPr dirty="0" sz="1500" spc="4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of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1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model</a:t>
            </a:r>
            <a:r>
              <a:rPr dirty="0" sz="1500" spc="-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to</a:t>
            </a:r>
            <a:r>
              <a:rPr dirty="0" sz="1500" spc="3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use</a:t>
            </a:r>
            <a:r>
              <a:rPr dirty="0" sz="1500" spc="75">
                <a:solidFill>
                  <a:srgbClr val="9A9AAA"/>
                </a:solidFill>
                <a:latin typeface="Arial"/>
                <a:cs typeface="Arial"/>
              </a:rPr>
              <a:t>.</a:t>
            </a:r>
            <a:r>
              <a:rPr dirty="0" sz="1500" spc="-155">
                <a:solidFill>
                  <a:srgbClr val="9A9AAA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7E7E8E"/>
                </a:solidFill>
                <a:latin typeface="Arial"/>
                <a:cs typeface="Arial"/>
              </a:rPr>
              <a:t>Only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	</a:t>
            </a:r>
            <a:r>
              <a:rPr dirty="0" sz="1600" spc="-80">
                <a:solidFill>
                  <a:srgbClr val="7E7E8E"/>
                </a:solidFill>
                <a:latin typeface="Courier New"/>
                <a:cs typeface="Courier New"/>
              </a:rPr>
              <a:t>whisper</a:t>
            </a:r>
            <a:r>
              <a:rPr dirty="0" sz="1600" spc="-80">
                <a:solidFill>
                  <a:srgbClr val="9A9AAA"/>
                </a:solidFill>
                <a:latin typeface="Courier New"/>
                <a:cs typeface="Courier New"/>
              </a:rPr>
              <a:t>-</a:t>
            </a:r>
            <a:r>
              <a:rPr dirty="0" sz="1600">
                <a:solidFill>
                  <a:srgbClr val="7E7E8E"/>
                </a:solidFill>
                <a:latin typeface="Courier New"/>
                <a:cs typeface="Courier New"/>
              </a:rPr>
              <a:t>1</a:t>
            </a:r>
            <a:r>
              <a:rPr dirty="0" sz="1600" spc="-100">
                <a:solidFill>
                  <a:srgbClr val="7E7E8E"/>
                </a:solidFill>
                <a:latin typeface="Courier New"/>
                <a:cs typeface="Courier New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is</a:t>
            </a:r>
            <a:r>
              <a:rPr dirty="0" sz="1500" spc="16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currently</a:t>
            </a:r>
            <a:r>
              <a:rPr dirty="0" sz="1500" spc="-7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7E7E8E"/>
                </a:solidFill>
                <a:latin typeface="Arial"/>
                <a:cs typeface="Arial"/>
              </a:rPr>
              <a:t>availab</a:t>
            </a:r>
            <a:r>
              <a:rPr dirty="0" sz="1500" spc="50">
                <a:solidFill>
                  <a:srgbClr val="9A9AAA"/>
                </a:solidFill>
                <a:latin typeface="Arial"/>
                <a:cs typeface="Arial"/>
              </a:rPr>
              <a:t>l</a:t>
            </a:r>
            <a:r>
              <a:rPr dirty="0" sz="1500" spc="50">
                <a:solidFill>
                  <a:srgbClr val="7E7E8E"/>
                </a:solidFill>
                <a:latin typeface="Arial"/>
                <a:cs typeface="Arial"/>
              </a:rPr>
              <a:t>e.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46AC8C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4315554" y="203616"/>
            <a:ext cx="97790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A9AAA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9A9AAA"/>
                </a:solidFill>
                <a:latin typeface="Arial"/>
                <a:cs typeface="Arial"/>
              </a:rPr>
              <a:t> 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Forum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5604083" y="181733"/>
            <a:ext cx="8629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9A9AAA"/>
                </a:solidFill>
                <a:latin typeface="Arial"/>
                <a:cs typeface="Arial"/>
              </a:rPr>
              <a:t>(i)</a:t>
            </a:r>
            <a:r>
              <a:rPr dirty="0" sz="2000" spc="-10" i="1">
                <a:solidFill>
                  <a:srgbClr val="9A9AAA"/>
                </a:solidFill>
                <a:latin typeface="Arial"/>
                <a:cs typeface="Arial"/>
              </a:rPr>
              <a:t>  </a:t>
            </a: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Help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7281969" y="254506"/>
            <a:ext cx="6985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545662"/>
                </a:solidFill>
                <a:latin typeface="Arial"/>
                <a:cs typeface="Arial"/>
              </a:rPr>
              <a:t>Lupo</a:t>
            </a:r>
            <a:r>
              <a:rPr dirty="0" sz="1500" spc="35">
                <a:solidFill>
                  <a:srgbClr val="3D3D42"/>
                </a:solidFill>
                <a:latin typeface="Arial"/>
                <a:cs typeface="Arial"/>
              </a:rPr>
              <a:t>.</a:t>
            </a:r>
            <a:r>
              <a:rPr dirty="0" sz="1500" spc="35">
                <a:solidFill>
                  <a:srgbClr val="545662"/>
                </a:solidFill>
                <a:latin typeface="Arial"/>
                <a:cs typeface="Arial"/>
              </a:rPr>
              <a:t>a</a:t>
            </a:r>
            <a:r>
              <a:rPr dirty="0" sz="1500" spc="35">
                <a:solidFill>
                  <a:srgbClr val="3D3D42"/>
                </a:solidFill>
                <a:latin typeface="Arial"/>
                <a:cs typeface="Arial"/>
              </a:rPr>
              <a:t>i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961824" y="2050488"/>
            <a:ext cx="1553210" cy="260350"/>
          </a:xfrm>
          <a:prstGeom prst="rect">
            <a:avLst/>
          </a:prstGeom>
          <a:solidFill>
            <a:srgbClr val="363841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1500" spc="45">
                <a:solidFill>
                  <a:srgbClr val="B5B5C1"/>
                </a:solidFill>
                <a:latin typeface="Arial"/>
                <a:cs typeface="Arial"/>
              </a:rPr>
              <a:t>Example</a:t>
            </a:r>
            <a:r>
              <a:rPr dirty="0" sz="1500" spc="25">
                <a:solidFill>
                  <a:srgbClr val="B5B5C1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B5B5C1"/>
                </a:solidFill>
                <a:latin typeface="Arial"/>
                <a:cs typeface="Arial"/>
              </a:rPr>
              <a:t>request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15772393" y="2050488"/>
            <a:ext cx="329565" cy="260350"/>
          </a:xfrm>
          <a:custGeom>
            <a:avLst/>
            <a:gdLst/>
            <a:ahLst/>
            <a:cxnLst/>
            <a:rect l="l" t="t" r="r" b="b"/>
            <a:pathLst>
              <a:path w="329565" h="260350">
                <a:moveTo>
                  <a:pt x="329513" y="260353"/>
                </a:moveTo>
                <a:lnTo>
                  <a:pt x="0" y="260353"/>
                </a:lnTo>
                <a:lnTo>
                  <a:pt x="0" y="0"/>
                </a:lnTo>
                <a:lnTo>
                  <a:pt x="329513" y="0"/>
                </a:lnTo>
                <a:lnTo>
                  <a:pt x="329513" y="260353"/>
                </a:lnTo>
                <a:close/>
              </a:path>
            </a:pathLst>
          </a:custGeom>
          <a:solidFill>
            <a:srgbClr val="3638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16167554" y="2156294"/>
            <a:ext cx="114935" cy="120014"/>
          </a:xfrm>
          <a:custGeom>
            <a:avLst/>
            <a:gdLst/>
            <a:ahLst/>
            <a:cxnLst/>
            <a:rect l="l" t="t" r="r" b="b"/>
            <a:pathLst>
              <a:path w="114934" h="120014">
                <a:moveTo>
                  <a:pt x="114414" y="119889"/>
                </a:moveTo>
                <a:lnTo>
                  <a:pt x="0" y="119889"/>
                </a:lnTo>
                <a:lnTo>
                  <a:pt x="0" y="0"/>
                </a:lnTo>
                <a:lnTo>
                  <a:pt x="114414" y="0"/>
                </a:lnTo>
                <a:lnTo>
                  <a:pt x="114414" y="119889"/>
                </a:lnTo>
                <a:close/>
              </a:path>
            </a:pathLst>
          </a:custGeom>
          <a:solidFill>
            <a:srgbClr val="3638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16522824" y="1905005"/>
            <a:ext cx="187960" cy="451484"/>
          </a:xfrm>
          <a:custGeom>
            <a:avLst/>
            <a:gdLst/>
            <a:ahLst/>
            <a:cxnLst/>
            <a:rect l="l" t="t" r="r" b="b"/>
            <a:pathLst>
              <a:path w="187959" h="451485">
                <a:moveTo>
                  <a:pt x="187639" y="451278"/>
                </a:moveTo>
                <a:lnTo>
                  <a:pt x="0" y="451278"/>
                </a:lnTo>
                <a:lnTo>
                  <a:pt x="0" y="0"/>
                </a:lnTo>
                <a:lnTo>
                  <a:pt x="187639" y="0"/>
                </a:lnTo>
                <a:lnTo>
                  <a:pt x="187639" y="451278"/>
                </a:lnTo>
                <a:close/>
              </a:path>
            </a:pathLst>
          </a:custGeom>
          <a:solidFill>
            <a:srgbClr val="3638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15759696" y="1905387"/>
            <a:ext cx="987425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62635" algn="l"/>
              </a:tabLst>
            </a:pPr>
            <a:r>
              <a:rPr dirty="0" sz="1500" spc="80">
                <a:solidFill>
                  <a:srgbClr val="B5B5C1"/>
                </a:solidFill>
                <a:latin typeface="Arial"/>
                <a:cs typeface="Arial"/>
              </a:rPr>
              <a:t>curl</a:t>
            </a:r>
            <a:r>
              <a:rPr dirty="0" sz="1500" spc="-90">
                <a:solidFill>
                  <a:srgbClr val="B5B5C1"/>
                </a:solidFill>
                <a:latin typeface="Arial"/>
                <a:cs typeface="Arial"/>
              </a:rPr>
              <a:t> </a:t>
            </a:r>
            <a:r>
              <a:rPr dirty="0" sz="700" spc="30">
                <a:solidFill>
                  <a:srgbClr val="B5B5C1"/>
                </a:solidFill>
                <a:latin typeface="Times New Roman"/>
                <a:cs typeface="Times New Roman"/>
              </a:rPr>
              <a:t>V</a:t>
            </a:r>
            <a:r>
              <a:rPr dirty="0" sz="700">
                <a:solidFill>
                  <a:srgbClr val="B5B5C1"/>
                </a:solidFill>
                <a:latin typeface="Times New Roman"/>
                <a:cs typeface="Times New Roman"/>
              </a:rPr>
              <a:t>	</a:t>
            </a:r>
            <a:r>
              <a:rPr dirty="0" sz="2600" spc="-355">
                <a:solidFill>
                  <a:srgbClr val="B5B5C1"/>
                </a:solidFill>
                <a:latin typeface="Arial"/>
                <a:cs typeface="Arial"/>
              </a:rPr>
              <a:t>ro</a:t>
            </a:r>
            <a:endParaRPr sz="26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6827675" y="2050488"/>
            <a:ext cx="483234" cy="260350"/>
          </a:xfrm>
          <a:prstGeom prst="rect">
            <a:avLst/>
          </a:prstGeom>
          <a:solidFill>
            <a:srgbClr val="363841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1500" spc="-20">
                <a:solidFill>
                  <a:srgbClr val="B5B5C1"/>
                </a:solidFill>
                <a:latin typeface="Arial"/>
                <a:cs typeface="Arial"/>
              </a:rPr>
              <a:t>Copy</a:t>
            </a:r>
            <a:endParaRPr sz="1500">
              <a:latin typeface="Arial"/>
              <a:cs typeface="Arial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12348812" y="2622717"/>
            <a:ext cx="775335" cy="346710"/>
          </a:xfrm>
          <a:custGeom>
            <a:avLst/>
            <a:gdLst/>
            <a:ahLst/>
            <a:cxnLst/>
            <a:rect l="l" t="t" r="r" b="b"/>
            <a:pathLst>
              <a:path w="775334" h="346710">
                <a:moveTo>
                  <a:pt x="775149" y="346193"/>
                </a:moveTo>
                <a:lnTo>
                  <a:pt x="0" y="346193"/>
                </a:lnTo>
                <a:lnTo>
                  <a:pt x="0" y="0"/>
                </a:lnTo>
                <a:lnTo>
                  <a:pt x="775149" y="0"/>
                </a:lnTo>
                <a:lnTo>
                  <a:pt x="775149" y="346193"/>
                </a:lnTo>
                <a:close/>
              </a:path>
            </a:pathLst>
          </a:custGeom>
          <a:solidFill>
            <a:srgbClr val="26282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13256333" y="2622717"/>
            <a:ext cx="918844" cy="346710"/>
            <a:chOff x="13256333" y="2622717"/>
            <a:chExt cx="918844" cy="346710"/>
          </a:xfrm>
        </p:grpSpPr>
        <p:sp>
          <p:nvSpPr>
            <p:cNvPr id="46" name="object 46" descr=""/>
            <p:cNvSpPr/>
            <p:nvPr/>
          </p:nvSpPr>
          <p:spPr>
            <a:xfrm>
              <a:off x="13256333" y="2622717"/>
              <a:ext cx="875665" cy="346710"/>
            </a:xfrm>
            <a:custGeom>
              <a:avLst/>
              <a:gdLst/>
              <a:ahLst/>
              <a:cxnLst/>
              <a:rect l="l" t="t" r="r" b="b"/>
              <a:pathLst>
                <a:path w="875665" h="346710">
                  <a:moveTo>
                    <a:pt x="875206" y="346193"/>
                  </a:moveTo>
                  <a:lnTo>
                    <a:pt x="0" y="346193"/>
                  </a:lnTo>
                  <a:lnTo>
                    <a:pt x="0" y="0"/>
                  </a:lnTo>
                  <a:lnTo>
                    <a:pt x="875206" y="0"/>
                  </a:lnTo>
                  <a:lnTo>
                    <a:pt x="875206" y="346193"/>
                  </a:lnTo>
                  <a:close/>
                </a:path>
              </a:pathLst>
            </a:custGeom>
            <a:solidFill>
              <a:srgbClr val="2628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4151968" y="2622717"/>
              <a:ext cx="23495" cy="346710"/>
            </a:xfrm>
            <a:custGeom>
              <a:avLst/>
              <a:gdLst/>
              <a:ahLst/>
              <a:cxnLst/>
              <a:rect l="l" t="t" r="r" b="b"/>
              <a:pathLst>
                <a:path w="23494" h="346710">
                  <a:moveTo>
                    <a:pt x="22882" y="346193"/>
                  </a:moveTo>
                  <a:lnTo>
                    <a:pt x="0" y="346193"/>
                  </a:lnTo>
                  <a:lnTo>
                    <a:pt x="0" y="0"/>
                  </a:lnTo>
                  <a:lnTo>
                    <a:pt x="22882" y="0"/>
                  </a:lnTo>
                  <a:lnTo>
                    <a:pt x="22882" y="346193"/>
                  </a:lnTo>
                  <a:close/>
                </a:path>
              </a:pathLst>
            </a:custGeom>
            <a:solidFill>
              <a:srgbClr val="36384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14599786" y="2622717"/>
            <a:ext cx="358775" cy="346710"/>
            <a:chOff x="14599786" y="2622717"/>
            <a:chExt cx="358775" cy="346710"/>
          </a:xfrm>
        </p:grpSpPr>
        <p:sp>
          <p:nvSpPr>
            <p:cNvPr id="49" name="object 49" descr=""/>
            <p:cNvSpPr/>
            <p:nvPr/>
          </p:nvSpPr>
          <p:spPr>
            <a:xfrm>
              <a:off x="14599786" y="2622717"/>
              <a:ext cx="315595" cy="346710"/>
            </a:xfrm>
            <a:custGeom>
              <a:avLst/>
              <a:gdLst/>
              <a:ahLst/>
              <a:cxnLst/>
              <a:rect l="l" t="t" r="r" b="b"/>
              <a:pathLst>
                <a:path w="315594" h="346710">
                  <a:moveTo>
                    <a:pt x="315438" y="346193"/>
                  </a:moveTo>
                  <a:lnTo>
                    <a:pt x="0" y="346193"/>
                  </a:lnTo>
                  <a:lnTo>
                    <a:pt x="0" y="0"/>
                  </a:lnTo>
                  <a:lnTo>
                    <a:pt x="315438" y="0"/>
                  </a:lnTo>
                  <a:lnTo>
                    <a:pt x="315438" y="346193"/>
                  </a:lnTo>
                  <a:close/>
                </a:path>
              </a:pathLst>
            </a:custGeom>
            <a:solidFill>
              <a:srgbClr val="2628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4935643" y="2622717"/>
              <a:ext cx="23495" cy="346710"/>
            </a:xfrm>
            <a:custGeom>
              <a:avLst/>
              <a:gdLst/>
              <a:ahLst/>
              <a:cxnLst/>
              <a:rect l="l" t="t" r="r" b="b"/>
              <a:pathLst>
                <a:path w="23494" h="346710">
                  <a:moveTo>
                    <a:pt x="22882" y="346193"/>
                  </a:moveTo>
                  <a:lnTo>
                    <a:pt x="0" y="346193"/>
                  </a:lnTo>
                  <a:lnTo>
                    <a:pt x="0" y="0"/>
                  </a:lnTo>
                  <a:lnTo>
                    <a:pt x="22882" y="0"/>
                  </a:lnTo>
                  <a:lnTo>
                    <a:pt x="22882" y="346193"/>
                  </a:lnTo>
                  <a:close/>
                </a:path>
              </a:pathLst>
            </a:custGeom>
            <a:solidFill>
              <a:srgbClr val="36384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15047591" y="2622717"/>
            <a:ext cx="2442845" cy="346710"/>
            <a:chOff x="15047591" y="2622717"/>
            <a:chExt cx="2442845" cy="346710"/>
          </a:xfrm>
        </p:grpSpPr>
        <p:sp>
          <p:nvSpPr>
            <p:cNvPr id="52" name="object 52" descr=""/>
            <p:cNvSpPr/>
            <p:nvPr/>
          </p:nvSpPr>
          <p:spPr>
            <a:xfrm>
              <a:off x="15047591" y="2622717"/>
              <a:ext cx="740410" cy="346710"/>
            </a:xfrm>
            <a:custGeom>
              <a:avLst/>
              <a:gdLst/>
              <a:ahLst/>
              <a:cxnLst/>
              <a:rect l="l" t="t" r="r" b="b"/>
              <a:pathLst>
                <a:path w="740409" h="346710">
                  <a:moveTo>
                    <a:pt x="740370" y="346193"/>
                  </a:moveTo>
                  <a:lnTo>
                    <a:pt x="0" y="346193"/>
                  </a:lnTo>
                  <a:lnTo>
                    <a:pt x="0" y="0"/>
                  </a:lnTo>
                  <a:lnTo>
                    <a:pt x="740370" y="0"/>
                  </a:lnTo>
                  <a:lnTo>
                    <a:pt x="740370" y="346193"/>
                  </a:lnTo>
                  <a:close/>
                </a:path>
              </a:pathLst>
            </a:custGeom>
            <a:solidFill>
              <a:srgbClr val="2628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5831266" y="2622717"/>
              <a:ext cx="82550" cy="346710"/>
            </a:xfrm>
            <a:custGeom>
              <a:avLst/>
              <a:gdLst/>
              <a:ahLst/>
              <a:cxnLst/>
              <a:rect l="l" t="t" r="r" b="b"/>
              <a:pathLst>
                <a:path w="82550" h="346710">
                  <a:moveTo>
                    <a:pt x="82378" y="346193"/>
                  </a:moveTo>
                  <a:lnTo>
                    <a:pt x="0" y="346193"/>
                  </a:lnTo>
                  <a:lnTo>
                    <a:pt x="0" y="0"/>
                  </a:lnTo>
                  <a:lnTo>
                    <a:pt x="82378" y="0"/>
                  </a:lnTo>
                  <a:lnTo>
                    <a:pt x="82378" y="346193"/>
                  </a:lnTo>
                  <a:close/>
                </a:path>
              </a:pathLst>
            </a:custGeom>
            <a:solidFill>
              <a:srgbClr val="3638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5943226" y="2622717"/>
              <a:ext cx="1547495" cy="346710"/>
            </a:xfrm>
            <a:custGeom>
              <a:avLst/>
              <a:gdLst/>
              <a:ahLst/>
              <a:cxnLst/>
              <a:rect l="l" t="t" r="r" b="b"/>
              <a:pathLst>
                <a:path w="1547494" h="346710">
                  <a:moveTo>
                    <a:pt x="1546928" y="346193"/>
                  </a:moveTo>
                  <a:lnTo>
                    <a:pt x="0" y="346193"/>
                  </a:lnTo>
                  <a:lnTo>
                    <a:pt x="0" y="0"/>
                  </a:lnTo>
                  <a:lnTo>
                    <a:pt x="1546928" y="0"/>
                  </a:lnTo>
                  <a:lnTo>
                    <a:pt x="1546928" y="346193"/>
                  </a:lnTo>
                  <a:close/>
                </a:path>
              </a:pathLst>
            </a:custGeom>
            <a:solidFill>
              <a:srgbClr val="2628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12348812" y="2622717"/>
            <a:ext cx="813435" cy="262890"/>
          </a:xfrm>
          <a:prstGeom prst="rect">
            <a:avLst/>
          </a:prstGeom>
          <a:solidFill>
            <a:srgbClr val="26282A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1600" spc="-45">
                <a:solidFill>
                  <a:srgbClr val="EBEBEB"/>
                </a:solidFill>
                <a:latin typeface="Courier New"/>
                <a:cs typeface="Courier New"/>
              </a:rPr>
              <a:t>curl</a:t>
            </a:r>
            <a:r>
              <a:rPr dirty="0" sz="1600" spc="-180">
                <a:solidFill>
                  <a:srgbClr val="EBEBEB"/>
                </a:solidFill>
                <a:latin typeface="Courier New"/>
                <a:cs typeface="Courier New"/>
              </a:rPr>
              <a:t> </a:t>
            </a:r>
            <a:r>
              <a:rPr dirty="0" sz="1600" spc="-55">
                <a:solidFill>
                  <a:srgbClr val="EBEBEB"/>
                </a:solidFill>
                <a:latin typeface="Courier New"/>
                <a:cs typeface="Courier New"/>
              </a:rPr>
              <a:t>ht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3144385" y="2622717"/>
            <a:ext cx="125095" cy="346710"/>
          </a:xfrm>
          <a:prstGeom prst="rect">
            <a:avLst/>
          </a:prstGeom>
          <a:solidFill>
            <a:srgbClr val="363841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1600" spc="-110">
                <a:solidFill>
                  <a:srgbClr val="EBEBEB"/>
                </a:solidFill>
                <a:latin typeface="Courier New"/>
                <a:cs typeface="Courier New"/>
              </a:rPr>
              <a:t>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3243636" y="2614290"/>
            <a:ext cx="10325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85">
                <a:solidFill>
                  <a:srgbClr val="EBEBEB"/>
                </a:solidFill>
                <a:latin typeface="Courier New"/>
                <a:cs typeface="Courier New"/>
              </a:rPr>
              <a:t>ps:</a:t>
            </a:r>
            <a:r>
              <a:rPr dirty="0" sz="1600" spc="-85">
                <a:solidFill>
                  <a:srgbClr val="C8C8CC"/>
                </a:solidFill>
                <a:latin typeface="Courier New"/>
                <a:cs typeface="Courier New"/>
              </a:rPr>
              <a:t>//</a:t>
            </a:r>
            <a:r>
              <a:rPr dirty="0" sz="1600" spc="-85">
                <a:solidFill>
                  <a:srgbClr val="EBEBEB"/>
                </a:solidFill>
                <a:latin typeface="Courier New"/>
                <a:cs typeface="Courier New"/>
              </a:rPr>
              <a:t>api.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4263916" y="2622717"/>
            <a:ext cx="241935" cy="346710"/>
          </a:xfrm>
          <a:prstGeom prst="rect">
            <a:avLst/>
          </a:prstGeom>
          <a:solidFill>
            <a:srgbClr val="26282A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1600" spc="-80">
                <a:solidFill>
                  <a:srgbClr val="EBEBEB"/>
                </a:solidFill>
                <a:latin typeface="Courier New"/>
                <a:cs typeface="Courier New"/>
              </a:rPr>
              <a:t>op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4487825" y="2622717"/>
            <a:ext cx="125095" cy="346710"/>
          </a:xfrm>
          <a:prstGeom prst="rect">
            <a:avLst/>
          </a:prstGeom>
          <a:solidFill>
            <a:srgbClr val="363841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1600" spc="-114">
                <a:solidFill>
                  <a:srgbClr val="EBEBEB"/>
                </a:solidFill>
                <a:latin typeface="Courier New"/>
                <a:cs typeface="Courier New"/>
              </a:rPr>
              <a:t>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4587080" y="2614290"/>
            <a:ext cx="293560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85">
                <a:solidFill>
                  <a:srgbClr val="EBEBEB"/>
                </a:solidFill>
                <a:latin typeface="Courier New"/>
                <a:cs typeface="Courier New"/>
              </a:rPr>
              <a:t>nai.com/v</a:t>
            </a:r>
            <a:r>
              <a:rPr dirty="0" sz="1600" spc="-85">
                <a:solidFill>
                  <a:srgbClr val="C8C8CC"/>
                </a:solidFill>
                <a:latin typeface="Courier New"/>
                <a:cs typeface="Courier New"/>
              </a:rPr>
              <a:t>1/</a:t>
            </a:r>
            <a:r>
              <a:rPr dirty="0" sz="1600" spc="-85">
                <a:solidFill>
                  <a:srgbClr val="EBEBEB"/>
                </a:solidFill>
                <a:latin typeface="Courier New"/>
                <a:cs typeface="Courier New"/>
              </a:rPr>
              <a:t>aud</a:t>
            </a:r>
            <a:r>
              <a:rPr dirty="0" sz="1600" spc="-85">
                <a:solidFill>
                  <a:srgbClr val="C8C8CC"/>
                </a:solidFill>
                <a:latin typeface="Courier New"/>
                <a:cs typeface="Courier New"/>
              </a:rPr>
              <a:t>io/t</a:t>
            </a:r>
            <a:r>
              <a:rPr dirty="0" sz="1600" spc="-85">
                <a:solidFill>
                  <a:srgbClr val="EBEBEB"/>
                </a:solidFill>
                <a:latin typeface="Courier New"/>
                <a:cs typeface="Courier New"/>
              </a:rPr>
              <a:t>ranscr</a:t>
            </a:r>
            <a:r>
              <a:rPr dirty="0" sz="1600" spc="-85">
                <a:solidFill>
                  <a:srgbClr val="C8C8CC"/>
                </a:solidFill>
                <a:latin typeface="Courier New"/>
                <a:cs typeface="Courier New"/>
              </a:rPr>
              <a:t>i</a:t>
            </a:r>
            <a:r>
              <a:rPr dirty="0" sz="1600" spc="-85">
                <a:solidFill>
                  <a:srgbClr val="EBEBEB"/>
                </a:solidFill>
                <a:latin typeface="Courier New"/>
                <a:cs typeface="Courier New"/>
              </a:rPr>
              <a:t>p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12578480" y="2885285"/>
            <a:ext cx="224154" cy="389890"/>
          </a:xfrm>
          <a:custGeom>
            <a:avLst/>
            <a:gdLst/>
            <a:ahLst/>
            <a:cxnLst/>
            <a:rect l="l" t="t" r="r" b="b"/>
            <a:pathLst>
              <a:path w="224154" h="389889">
                <a:moveTo>
                  <a:pt x="224137" y="389467"/>
                </a:moveTo>
                <a:lnTo>
                  <a:pt x="0" y="389467"/>
                </a:lnTo>
                <a:lnTo>
                  <a:pt x="0" y="0"/>
                </a:lnTo>
                <a:lnTo>
                  <a:pt x="224137" y="0"/>
                </a:lnTo>
                <a:lnTo>
                  <a:pt x="224137" y="389467"/>
                </a:lnTo>
                <a:close/>
              </a:path>
            </a:pathLst>
          </a:custGeom>
          <a:solidFill>
            <a:srgbClr val="2628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12565780" y="2877393"/>
            <a:ext cx="2813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solidFill>
                  <a:srgbClr val="C8C8CC"/>
                </a:solidFill>
                <a:latin typeface="Courier New"/>
                <a:cs typeface="Courier New"/>
              </a:rPr>
              <a:t>-</a:t>
            </a:r>
            <a:r>
              <a:rPr dirty="0" sz="1800" spc="-50">
                <a:solidFill>
                  <a:srgbClr val="EBEBEB"/>
                </a:solidFill>
                <a:latin typeface="Courier New"/>
                <a:cs typeface="Courier New"/>
              </a:rPr>
              <a:t>H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17379508" y="2885285"/>
            <a:ext cx="69215" cy="389890"/>
          </a:xfrm>
          <a:custGeom>
            <a:avLst/>
            <a:gdLst/>
            <a:ahLst/>
            <a:cxnLst/>
            <a:rect l="l" t="t" r="r" b="b"/>
            <a:pathLst>
              <a:path w="69215" h="389889">
                <a:moveTo>
                  <a:pt x="68648" y="389467"/>
                </a:moveTo>
                <a:lnTo>
                  <a:pt x="0" y="389467"/>
                </a:lnTo>
                <a:lnTo>
                  <a:pt x="0" y="0"/>
                </a:lnTo>
                <a:lnTo>
                  <a:pt x="68648" y="0"/>
                </a:lnTo>
                <a:lnTo>
                  <a:pt x="68648" y="389467"/>
                </a:lnTo>
                <a:close/>
              </a:path>
            </a:pathLst>
          </a:custGeom>
          <a:solidFill>
            <a:srgbClr val="2628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17366805" y="2877393"/>
            <a:ext cx="1397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5">
                <a:solidFill>
                  <a:srgbClr val="DADADB"/>
                </a:solidFill>
                <a:latin typeface="Courier New"/>
                <a:cs typeface="Courier New"/>
              </a:rPr>
              <a:t>\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12578474" y="3178415"/>
            <a:ext cx="880110" cy="561975"/>
          </a:xfrm>
          <a:custGeom>
            <a:avLst/>
            <a:gdLst/>
            <a:ahLst/>
            <a:cxnLst/>
            <a:rect l="l" t="t" r="r" b="b"/>
            <a:pathLst>
              <a:path w="880109" h="561975">
                <a:moveTo>
                  <a:pt x="212102" y="318884"/>
                </a:moveTo>
                <a:lnTo>
                  <a:pt x="196786" y="318884"/>
                </a:lnTo>
                <a:lnTo>
                  <a:pt x="196786" y="0"/>
                </a:lnTo>
                <a:lnTo>
                  <a:pt x="0" y="0"/>
                </a:lnTo>
                <a:lnTo>
                  <a:pt x="0" y="389470"/>
                </a:lnTo>
                <a:lnTo>
                  <a:pt x="15303" y="389470"/>
                </a:lnTo>
                <a:lnTo>
                  <a:pt x="15303" y="561886"/>
                </a:lnTo>
                <a:lnTo>
                  <a:pt x="212102" y="561886"/>
                </a:lnTo>
                <a:lnTo>
                  <a:pt x="212102" y="318884"/>
                </a:lnTo>
                <a:close/>
              </a:path>
              <a:path w="880109" h="561975">
                <a:moveTo>
                  <a:pt x="879627" y="318884"/>
                </a:moveTo>
                <a:lnTo>
                  <a:pt x="348742" y="318884"/>
                </a:lnTo>
                <a:lnTo>
                  <a:pt x="348742" y="561886"/>
                </a:lnTo>
                <a:lnTo>
                  <a:pt x="879627" y="561886"/>
                </a:lnTo>
                <a:lnTo>
                  <a:pt x="879627" y="318884"/>
                </a:lnTo>
                <a:close/>
              </a:path>
            </a:pathLst>
          </a:custGeom>
          <a:solidFill>
            <a:srgbClr val="2628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12578480" y="3110980"/>
            <a:ext cx="908685" cy="620395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70"/>
              </a:spcBef>
            </a:pPr>
            <a:r>
              <a:rPr dirty="0" sz="1800" spc="-215">
                <a:solidFill>
                  <a:srgbClr val="C8C8CC"/>
                </a:solidFill>
                <a:latin typeface="Courier New"/>
                <a:cs typeface="Courier New"/>
              </a:rPr>
              <a:t>-</a:t>
            </a:r>
            <a:r>
              <a:rPr dirty="0" sz="1800" spc="-50">
                <a:solidFill>
                  <a:srgbClr val="C8C8CC"/>
                </a:solidFill>
                <a:latin typeface="Courier New"/>
                <a:cs typeface="Courier New"/>
              </a:rPr>
              <a:t>H</a:t>
            </a:r>
            <a:endParaRPr sz="1800">
              <a:latin typeface="Courier New"/>
              <a:cs typeface="Courier New"/>
            </a:endParaRPr>
          </a:p>
          <a:p>
            <a:pPr marL="15240">
              <a:lnSpc>
                <a:spcPct val="100000"/>
              </a:lnSpc>
              <a:spcBef>
                <a:spcPts val="370"/>
              </a:spcBef>
              <a:tabLst>
                <a:tab pos="348615" algn="l"/>
              </a:tabLst>
            </a:pPr>
            <a:r>
              <a:rPr dirty="0" sz="1400" spc="-100">
                <a:solidFill>
                  <a:srgbClr val="C8C8CC"/>
                </a:solidFill>
                <a:latin typeface="Arial"/>
                <a:cs typeface="Arial"/>
              </a:rPr>
              <a:t>-</a:t>
            </a:r>
            <a:r>
              <a:rPr dirty="0" sz="1400" spc="-50">
                <a:solidFill>
                  <a:srgbClr val="C8C8CC"/>
                </a:solidFill>
                <a:latin typeface="Arial"/>
                <a:cs typeface="Arial"/>
              </a:rPr>
              <a:t>F</a:t>
            </a:r>
            <a:r>
              <a:rPr dirty="0" sz="1400">
                <a:solidFill>
                  <a:srgbClr val="C8C8CC"/>
                </a:solidFill>
                <a:latin typeface="Arial"/>
                <a:cs typeface="Arial"/>
              </a:rPr>
              <a:t>	</a:t>
            </a:r>
            <a:r>
              <a:rPr dirty="0" sz="1400" spc="105">
                <a:solidFill>
                  <a:srgbClr val="EBEBEB"/>
                </a:solidFill>
                <a:latin typeface="Arial"/>
                <a:cs typeface="Arial"/>
              </a:rPr>
              <a:t>file:;;: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12580793" y="3767749"/>
            <a:ext cx="991869" cy="346710"/>
          </a:xfrm>
          <a:custGeom>
            <a:avLst/>
            <a:gdLst/>
            <a:ahLst/>
            <a:cxnLst/>
            <a:rect l="l" t="t" r="r" b="b"/>
            <a:pathLst>
              <a:path w="991869" h="346710">
                <a:moveTo>
                  <a:pt x="991285" y="346193"/>
                </a:moveTo>
                <a:lnTo>
                  <a:pt x="0" y="346193"/>
                </a:lnTo>
                <a:lnTo>
                  <a:pt x="0" y="0"/>
                </a:lnTo>
                <a:lnTo>
                  <a:pt x="991285" y="0"/>
                </a:lnTo>
                <a:lnTo>
                  <a:pt x="991285" y="346193"/>
                </a:lnTo>
                <a:close/>
              </a:path>
            </a:pathLst>
          </a:custGeom>
          <a:solidFill>
            <a:srgbClr val="2628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12568092" y="3759322"/>
            <a:ext cx="10261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10">
                <a:solidFill>
                  <a:srgbClr val="B5B5C1"/>
                </a:solidFill>
                <a:latin typeface="Courier New"/>
                <a:cs typeface="Courier New"/>
              </a:rPr>
              <a:t>-</a:t>
            </a:r>
            <a:r>
              <a:rPr dirty="0" sz="1600">
                <a:solidFill>
                  <a:srgbClr val="B5B5C1"/>
                </a:solidFill>
                <a:latin typeface="Courier New"/>
                <a:cs typeface="Courier New"/>
              </a:rPr>
              <a:t>F</a:t>
            </a:r>
            <a:r>
              <a:rPr dirty="0" sz="1600" spc="-114">
                <a:solidFill>
                  <a:srgbClr val="B5B5C1"/>
                </a:solidFill>
                <a:latin typeface="Courier New"/>
                <a:cs typeface="Courier New"/>
              </a:rPr>
              <a:t> </a:t>
            </a:r>
            <a:r>
              <a:rPr dirty="0" sz="1600" spc="-409">
                <a:solidFill>
                  <a:srgbClr val="EBEBEB"/>
                </a:solidFill>
                <a:latin typeface="Courier New"/>
                <a:cs typeface="Courier New"/>
              </a:rPr>
              <a:t>model:"':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16956073" y="3229614"/>
            <a:ext cx="69215" cy="252095"/>
          </a:xfrm>
          <a:custGeom>
            <a:avLst/>
            <a:gdLst/>
            <a:ahLst/>
            <a:cxnLst/>
            <a:rect l="l" t="t" r="r" b="b"/>
            <a:pathLst>
              <a:path w="69215" h="252095">
                <a:moveTo>
                  <a:pt x="68648" y="251674"/>
                </a:moveTo>
                <a:lnTo>
                  <a:pt x="0" y="251674"/>
                </a:lnTo>
                <a:lnTo>
                  <a:pt x="0" y="0"/>
                </a:lnTo>
                <a:lnTo>
                  <a:pt x="68648" y="0"/>
                </a:lnTo>
                <a:lnTo>
                  <a:pt x="68648" y="251674"/>
                </a:lnTo>
                <a:close/>
              </a:path>
            </a:pathLst>
          </a:custGeom>
          <a:solidFill>
            <a:srgbClr val="2628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16943375" y="3224209"/>
            <a:ext cx="5651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05">
                <a:solidFill>
                  <a:srgbClr val="DADADB"/>
                </a:solidFill>
                <a:latin typeface="Arial"/>
                <a:cs typeface="Arial"/>
              </a:rPr>
              <a:t>\</a:t>
            </a:r>
            <a:endParaRPr sz="145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330161" y="6259054"/>
            <a:ext cx="12020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Completions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338361" y="6717067"/>
            <a:ext cx="11811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Embeddings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337789" y="7175079"/>
            <a:ext cx="10845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Fine-</a:t>
            </a:r>
            <a:r>
              <a:rPr dirty="0" sz="1500" spc="50">
                <a:solidFill>
                  <a:srgbClr val="7E7E8E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333212" y="7633092"/>
            <a:ext cx="4603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Files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21961" y="8091105"/>
            <a:ext cx="7886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60">
                <a:solidFill>
                  <a:srgbClr val="7E7E8E"/>
                </a:solidFill>
                <a:latin typeface="Arial"/>
                <a:cs typeface="Arial"/>
              </a:rPr>
              <a:t>Images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334547" y="8549118"/>
            <a:ext cx="6775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4368223" y="6657526"/>
            <a:ext cx="7308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25">
                <a:solidFill>
                  <a:srgbClr val="1C1C1D"/>
                </a:solidFill>
                <a:latin typeface="Arial"/>
                <a:cs typeface="Arial"/>
              </a:rPr>
              <a:t>prompt</a:t>
            </a:r>
            <a:endParaRPr sz="15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5235686" y="6670248"/>
            <a:ext cx="13970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4685" algn="l"/>
              </a:tabLst>
            </a:pPr>
            <a:r>
              <a:rPr dirty="0" sz="1400" spc="70">
                <a:solidFill>
                  <a:srgbClr val="9A9AAA"/>
                </a:solidFill>
                <a:latin typeface="Arial"/>
                <a:cs typeface="Arial"/>
              </a:rPr>
              <a:t>string</a:t>
            </a:r>
            <a:r>
              <a:rPr dirty="0" sz="1400">
                <a:solidFill>
                  <a:srgbClr val="9A9AAA"/>
                </a:solidFill>
                <a:latin typeface="Arial"/>
                <a:cs typeface="Arial"/>
              </a:rPr>
              <a:t>	</a:t>
            </a:r>
            <a:r>
              <a:rPr dirty="0" sz="1400" spc="50">
                <a:solidFill>
                  <a:srgbClr val="9A9AAA"/>
                </a:solidFill>
                <a:latin typeface="Arial"/>
                <a:cs typeface="Arial"/>
              </a:rPr>
              <a:t>Optional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4365744" y="7001035"/>
            <a:ext cx="6542405" cy="621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715">
              <a:lnSpc>
                <a:spcPct val="1302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An</a:t>
            </a:r>
            <a:r>
              <a:rPr dirty="0" sz="1500" spc="2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optional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100">
                <a:solidFill>
                  <a:srgbClr val="7E7E8E"/>
                </a:solidFill>
                <a:latin typeface="Arial"/>
                <a:cs typeface="Arial"/>
              </a:rPr>
              <a:t>text</a:t>
            </a: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110">
                <a:solidFill>
                  <a:srgbClr val="7E7E8E"/>
                </a:solidFill>
                <a:latin typeface="Arial"/>
                <a:cs typeface="Arial"/>
              </a:rPr>
              <a:t>to</a:t>
            </a:r>
            <a:r>
              <a:rPr dirty="0" sz="1500" spc="-7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guide</a:t>
            </a:r>
            <a:r>
              <a:rPr dirty="0" sz="1500" spc="-2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85">
                <a:solidFill>
                  <a:srgbClr val="7E7E8E"/>
                </a:solidFill>
                <a:latin typeface="Arial"/>
                <a:cs typeface="Arial"/>
              </a:rPr>
              <a:t> model's</a:t>
            </a:r>
            <a:r>
              <a:rPr dirty="0" sz="1500" spc="-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style</a:t>
            </a:r>
            <a:r>
              <a:rPr dirty="0" sz="1500" spc="4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or</a:t>
            </a:r>
            <a:r>
              <a:rPr dirty="0" sz="1500" spc="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continue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a</a:t>
            </a:r>
            <a:r>
              <a:rPr dirty="0" sz="1500" spc="4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previous</a:t>
            </a:r>
            <a:r>
              <a:rPr dirty="0" sz="1500" spc="9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40">
                <a:solidFill>
                  <a:srgbClr val="7E7E8E"/>
                </a:solidFill>
                <a:latin typeface="Arial"/>
                <a:cs typeface="Arial"/>
              </a:rPr>
              <a:t>audio 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segment.</a:t>
            </a:r>
            <a:r>
              <a:rPr dirty="0" sz="1500" spc="-10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-6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0" b="1">
                <a:solidFill>
                  <a:srgbClr val="46AC8C"/>
                </a:solidFill>
                <a:latin typeface="Arial"/>
                <a:cs typeface="Arial"/>
              </a:rPr>
              <a:t>prompt</a:t>
            </a:r>
            <a:r>
              <a:rPr dirty="0" sz="1500" spc="25" b="1">
                <a:solidFill>
                  <a:srgbClr val="46AC8C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should</a:t>
            </a:r>
            <a:r>
              <a:rPr dirty="0" sz="1500" spc="4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114">
                <a:solidFill>
                  <a:srgbClr val="7E7E8E"/>
                </a:solidFill>
                <a:latin typeface="Arial"/>
                <a:cs typeface="Arial"/>
              </a:rPr>
              <a:t>match</a:t>
            </a:r>
            <a:r>
              <a:rPr dirty="0" sz="1500" spc="3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-8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audl</a:t>
            </a:r>
            <a:r>
              <a:rPr dirty="0" sz="1500">
                <a:solidFill>
                  <a:srgbClr val="9A9AAA"/>
                </a:solidFill>
                <a:latin typeface="Arial"/>
                <a:cs typeface="Arial"/>
              </a:rPr>
              <a:t>i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 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language</a:t>
            </a:r>
            <a:r>
              <a:rPr dirty="0" sz="1500" spc="60">
                <a:solidFill>
                  <a:srgbClr val="9A9AAA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4377566" y="8077365"/>
            <a:ext cx="48215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0720" algn="l"/>
                <a:tab pos="2592705" algn="l"/>
                <a:tab pos="3466465" algn="l"/>
              </a:tabLst>
            </a:pPr>
            <a:r>
              <a:rPr dirty="0" sz="1500" spc="120">
                <a:solidFill>
                  <a:srgbClr val="2D2D2F"/>
                </a:solidFill>
                <a:latin typeface="Arial"/>
                <a:cs typeface="Arial"/>
              </a:rPr>
              <a:t>response_</a:t>
            </a:r>
            <a:r>
              <a:rPr dirty="0" sz="1500" spc="-105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1500" spc="180">
                <a:solidFill>
                  <a:srgbClr val="1C1C1D"/>
                </a:solidFill>
                <a:latin typeface="Arial"/>
                <a:cs typeface="Arial"/>
              </a:rPr>
              <a:t>format</a:t>
            </a:r>
            <a:r>
              <a:rPr dirty="0" sz="1500">
                <a:solidFill>
                  <a:srgbClr val="1C1C1D"/>
                </a:solidFill>
                <a:latin typeface="Arial"/>
                <a:cs typeface="Arial"/>
              </a:rPr>
              <a:t>	</a:t>
            </a:r>
            <a:r>
              <a:rPr dirty="0" sz="1400" spc="65">
                <a:solidFill>
                  <a:srgbClr val="9A9AAA"/>
                </a:solidFill>
                <a:latin typeface="Arial"/>
                <a:cs typeface="Arial"/>
              </a:rPr>
              <a:t>string</a:t>
            </a:r>
            <a:r>
              <a:rPr dirty="0" sz="1400">
                <a:solidFill>
                  <a:srgbClr val="9A9AAA"/>
                </a:solidFill>
                <a:latin typeface="Arial"/>
                <a:cs typeface="Arial"/>
              </a:rPr>
              <a:t>	</a:t>
            </a:r>
            <a:r>
              <a:rPr dirty="0" sz="1400" spc="40">
                <a:solidFill>
                  <a:srgbClr val="9A9AAA"/>
                </a:solidFill>
                <a:latin typeface="Arial"/>
                <a:cs typeface="Arial"/>
              </a:rPr>
              <a:t>Optional</a:t>
            </a:r>
            <a:r>
              <a:rPr dirty="0" sz="1400">
                <a:solidFill>
                  <a:srgbClr val="9A9AAA"/>
                </a:solidFill>
                <a:latin typeface="Arial"/>
                <a:cs typeface="Arial"/>
              </a:rPr>
              <a:t>	</a:t>
            </a:r>
            <a:r>
              <a:rPr dirty="0" sz="1400" spc="60">
                <a:solidFill>
                  <a:srgbClr val="9A9AAA"/>
                </a:solidFill>
                <a:latin typeface="Arial"/>
                <a:cs typeface="Arial"/>
              </a:rPr>
              <a:t>Defaults</a:t>
            </a:r>
            <a:r>
              <a:rPr dirty="0" sz="1400">
                <a:solidFill>
                  <a:srgbClr val="9A9AAA"/>
                </a:solidFill>
                <a:latin typeface="Arial"/>
                <a:cs typeface="Arial"/>
              </a:rPr>
              <a:t> </a:t>
            </a:r>
            <a:r>
              <a:rPr dirty="0" sz="1400" spc="90">
                <a:solidFill>
                  <a:srgbClr val="B5B5C1"/>
                </a:solidFill>
                <a:latin typeface="Arial"/>
                <a:cs typeface="Arial"/>
              </a:rPr>
              <a:t>t</a:t>
            </a:r>
            <a:r>
              <a:rPr dirty="0" sz="1400" spc="90">
                <a:solidFill>
                  <a:srgbClr val="9A9AAA"/>
                </a:solidFill>
                <a:latin typeface="Arial"/>
                <a:cs typeface="Arial"/>
              </a:rPr>
              <a:t>o</a:t>
            </a:r>
            <a:r>
              <a:rPr dirty="0" sz="1400" spc="-20">
                <a:solidFill>
                  <a:srgbClr val="9A9AAA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9A9AAA"/>
                </a:solidFill>
                <a:latin typeface="Arial"/>
                <a:cs typeface="Arial"/>
              </a:rPr>
              <a:t>json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4362693" y="8411712"/>
            <a:ext cx="6757670" cy="630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 marR="5080" indent="-6985">
              <a:lnSpc>
                <a:spcPct val="1322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-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100">
                <a:solidFill>
                  <a:srgbClr val="7E7E8E"/>
                </a:solidFill>
                <a:latin typeface="Arial"/>
                <a:cs typeface="Arial"/>
              </a:rPr>
              <a:t>format</a:t>
            </a:r>
            <a:r>
              <a:rPr dirty="0" sz="1500" spc="-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7E7E8E"/>
                </a:solidFill>
                <a:latin typeface="Arial"/>
                <a:cs typeface="Arial"/>
              </a:rPr>
              <a:t>of</a:t>
            </a:r>
            <a:r>
              <a:rPr dirty="0" sz="1500" spc="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-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transcript</a:t>
            </a:r>
            <a:r>
              <a:rPr dirty="0" sz="1500" spc="13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output.</a:t>
            </a: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in</a:t>
            </a:r>
            <a:r>
              <a:rPr dirty="0" sz="1500" spc="-4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one</a:t>
            </a:r>
            <a:r>
              <a:rPr dirty="0" sz="1500" spc="-3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of</a:t>
            </a:r>
            <a:r>
              <a:rPr dirty="0" sz="1500" spc="3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these</a:t>
            </a:r>
            <a:r>
              <a:rPr dirty="0" sz="1500" spc="-3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options:</a:t>
            </a:r>
            <a:r>
              <a:rPr dirty="0" sz="1500" spc="-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json,</a:t>
            </a:r>
            <a:r>
              <a:rPr dirty="0" sz="1500" spc="-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7E7E8E"/>
                </a:solidFill>
                <a:latin typeface="Arial"/>
                <a:cs typeface="Arial"/>
              </a:rPr>
              <a:t>text,</a:t>
            </a:r>
            <a:r>
              <a:rPr dirty="0" sz="1500" spc="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40">
                <a:solidFill>
                  <a:srgbClr val="7E7E8E"/>
                </a:solidFill>
                <a:latin typeface="Arial"/>
                <a:cs typeface="Arial"/>
              </a:rPr>
              <a:t>srt, </a:t>
            </a:r>
            <a:r>
              <a:rPr dirty="0" sz="1500" spc="120">
                <a:solidFill>
                  <a:srgbClr val="7E7E8E"/>
                </a:solidFill>
                <a:latin typeface="Arial"/>
                <a:cs typeface="Arial"/>
              </a:rPr>
              <a:t>verbose</a:t>
            </a:r>
            <a:r>
              <a:rPr dirty="0" sz="1500" spc="120">
                <a:solidFill>
                  <a:srgbClr val="9A9AAA"/>
                </a:solidFill>
                <a:latin typeface="Arial"/>
                <a:cs typeface="Arial"/>
              </a:rPr>
              <a:t>j</a:t>
            </a:r>
            <a:r>
              <a:rPr dirty="0" sz="1500" spc="120">
                <a:solidFill>
                  <a:srgbClr val="7E7E8E"/>
                </a:solidFill>
                <a:latin typeface="Arial"/>
                <a:cs typeface="Arial"/>
              </a:rPr>
              <a:t>son,</a:t>
            </a:r>
            <a:r>
              <a:rPr dirty="0" sz="1500" spc="-6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or</a:t>
            </a: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vtt.</a:t>
            </a:r>
            <a:endParaRPr sz="15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339123" y="9007131"/>
            <a:ext cx="1167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Moderat</a:t>
            </a:r>
            <a:r>
              <a:rPr dirty="0" sz="1500" spc="45">
                <a:solidFill>
                  <a:srgbClr val="9A9AAA"/>
                </a:solidFill>
                <a:latin typeface="Arial"/>
                <a:cs typeface="Arial"/>
              </a:rPr>
              <a:t>i</a:t>
            </a: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338068" y="9759290"/>
            <a:ext cx="12674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3D3D42"/>
                </a:solidFill>
                <a:latin typeface="Courier New"/>
                <a:cs typeface="Courier New"/>
              </a:rPr>
              <a:t>DEPRECA</a:t>
            </a:r>
            <a:r>
              <a:rPr dirty="0" sz="1600" spc="-10" b="1">
                <a:solidFill>
                  <a:srgbClr val="1C1C1D"/>
                </a:solidFill>
                <a:latin typeface="Courier New"/>
                <a:cs typeface="Courier New"/>
              </a:rPr>
              <a:t>TED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4368604" y="9488044"/>
            <a:ext cx="13239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25">
                <a:solidFill>
                  <a:srgbClr val="2D2D2F"/>
                </a:solidFill>
                <a:latin typeface="Arial"/>
                <a:cs typeface="Arial"/>
              </a:rPr>
              <a:t>tempera</a:t>
            </a:r>
            <a:r>
              <a:rPr dirty="0" sz="1500" spc="-210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1500" spc="110">
                <a:solidFill>
                  <a:srgbClr val="2D2D2F"/>
                </a:solidFill>
                <a:latin typeface="Arial"/>
                <a:cs typeface="Arial"/>
              </a:rPr>
              <a:t>tu</a:t>
            </a:r>
            <a:r>
              <a:rPr dirty="0" sz="1500" spc="75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1C1C1D"/>
                </a:solidFill>
                <a:latin typeface="Arial"/>
                <a:cs typeface="Arial"/>
              </a:rPr>
              <a:t>re</a:t>
            </a:r>
            <a:endParaRPr sz="150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5833566" y="9500767"/>
            <a:ext cx="28016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9944" algn="l"/>
                <a:tab pos="1708150" algn="l"/>
              </a:tabLst>
            </a:pPr>
            <a:r>
              <a:rPr dirty="0" sz="1400" spc="80">
                <a:solidFill>
                  <a:srgbClr val="9A9AAA"/>
                </a:solidFill>
                <a:latin typeface="Arial"/>
                <a:cs typeface="Arial"/>
              </a:rPr>
              <a:t>numbe</a:t>
            </a:r>
            <a:r>
              <a:rPr dirty="0" sz="1400" spc="80">
                <a:solidFill>
                  <a:srgbClr val="B5B5C1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B5B5C1"/>
                </a:solidFill>
                <a:latin typeface="Arial"/>
                <a:cs typeface="Arial"/>
              </a:rPr>
              <a:t>	</a:t>
            </a:r>
            <a:r>
              <a:rPr dirty="0" sz="1400" spc="55">
                <a:solidFill>
                  <a:srgbClr val="9A9AAA"/>
                </a:solidFill>
                <a:latin typeface="Arial"/>
                <a:cs typeface="Arial"/>
              </a:rPr>
              <a:t>Optiona</a:t>
            </a:r>
            <a:r>
              <a:rPr dirty="0" sz="1400" spc="55">
                <a:solidFill>
                  <a:srgbClr val="B5B5C1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B5B5C1"/>
                </a:solidFill>
                <a:latin typeface="Arial"/>
                <a:cs typeface="Arial"/>
              </a:rPr>
              <a:t>	</a:t>
            </a:r>
            <a:r>
              <a:rPr dirty="0" sz="1400" spc="55">
                <a:solidFill>
                  <a:srgbClr val="9A9AAA"/>
                </a:solidFill>
                <a:latin typeface="Arial"/>
                <a:cs typeface="Arial"/>
              </a:rPr>
              <a:t>Defau</a:t>
            </a:r>
            <a:r>
              <a:rPr dirty="0" sz="1400" spc="55">
                <a:solidFill>
                  <a:srgbClr val="B5B5C1"/>
                </a:solidFill>
                <a:latin typeface="Arial"/>
                <a:cs typeface="Arial"/>
              </a:rPr>
              <a:t>l</a:t>
            </a:r>
            <a:r>
              <a:rPr dirty="0" sz="1400" spc="55">
                <a:solidFill>
                  <a:srgbClr val="9A9AAA"/>
                </a:solidFill>
                <a:latin typeface="Arial"/>
                <a:cs typeface="Arial"/>
              </a:rPr>
              <a:t>ts</a:t>
            </a:r>
            <a:r>
              <a:rPr dirty="0" sz="1400" spc="35">
                <a:solidFill>
                  <a:srgbClr val="9A9AA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9A9AAA"/>
                </a:solidFill>
                <a:latin typeface="Arial"/>
                <a:cs typeface="Arial"/>
              </a:rPr>
              <a:t>to</a:t>
            </a:r>
            <a:r>
              <a:rPr dirty="0" sz="1400" spc="45">
                <a:solidFill>
                  <a:srgbClr val="9A9AAA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9A9AAA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4362693" y="9904836"/>
            <a:ext cx="646176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9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sampling</a:t>
            </a:r>
            <a:r>
              <a:rPr dirty="0" sz="1500" spc="12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temp</a:t>
            </a:r>
            <a:r>
              <a:rPr dirty="0" sz="1500">
                <a:latin typeface="Arial"/>
                <a:cs typeface="Arial"/>
              </a:rPr>
              <a:t>,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erature,</a:t>
            </a:r>
            <a:r>
              <a:rPr dirty="0" sz="1500" spc="-6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between</a:t>
            </a:r>
            <a:r>
              <a:rPr dirty="0" sz="1500" spc="13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0</a:t>
            </a:r>
            <a:r>
              <a:rPr dirty="0" sz="1500" spc="13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and</a:t>
            </a:r>
            <a:r>
              <a:rPr dirty="0" sz="1500" spc="-8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-110">
                <a:solidFill>
                  <a:srgbClr val="7E7E8E"/>
                </a:solidFill>
                <a:latin typeface="Arial"/>
                <a:cs typeface="Arial"/>
              </a:rPr>
              <a:t>1.</a:t>
            </a:r>
            <a:r>
              <a:rPr dirty="0" sz="1500" spc="-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Higher</a:t>
            </a:r>
            <a:r>
              <a:rPr dirty="0" sz="1500" spc="8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val</a:t>
            </a:r>
            <a:r>
              <a:rPr dirty="0" sz="1500">
                <a:solidFill>
                  <a:srgbClr val="9A9AAA"/>
                </a:solidFill>
                <a:latin typeface="Arial"/>
                <a:cs typeface="Arial"/>
              </a:rPr>
              <a:t>u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es</a:t>
            </a:r>
            <a:r>
              <a:rPr dirty="0" sz="1500" spc="3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like</a:t>
            </a:r>
            <a:r>
              <a:rPr dirty="0" sz="1500" spc="3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0.8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will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61842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30">
                <a:solidFill>
                  <a:srgbClr val="FF1675"/>
                </a:solidFill>
              </a:rPr>
              <a:t>The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295">
                <a:solidFill>
                  <a:srgbClr val="FF1675"/>
                </a:solidFill>
              </a:rPr>
              <a:t>OpenAI</a:t>
            </a:r>
            <a:r>
              <a:rPr dirty="0" sz="3600" spc="-260">
                <a:solidFill>
                  <a:srgbClr val="FF1675"/>
                </a:solidFill>
              </a:rPr>
              <a:t> </a:t>
            </a:r>
            <a:r>
              <a:rPr dirty="0" sz="3600" spc="-385">
                <a:solidFill>
                  <a:srgbClr val="FF1675"/>
                </a:solidFill>
              </a:rPr>
              <a:t>API</a:t>
            </a:r>
            <a:r>
              <a:rPr dirty="0" sz="3600" spc="-265">
                <a:solidFill>
                  <a:srgbClr val="FF1675"/>
                </a:solidFill>
              </a:rPr>
              <a:t> </a:t>
            </a:r>
            <a:r>
              <a:rPr dirty="0" sz="3600" spc="-305">
                <a:solidFill>
                  <a:srgbClr val="FF1675"/>
                </a:solidFill>
              </a:rPr>
              <a:t>Starter</a:t>
            </a:r>
            <a:r>
              <a:rPr dirty="0" sz="3600" spc="-254">
                <a:solidFill>
                  <a:srgbClr val="FF1675"/>
                </a:solidFill>
              </a:rPr>
              <a:t> </a:t>
            </a:r>
            <a:r>
              <a:rPr dirty="0" sz="3600" spc="-455">
                <a:solidFill>
                  <a:srgbClr val="FF1675"/>
                </a:solidFill>
              </a:rPr>
              <a:t>Pack</a:t>
            </a:r>
            <a:endParaRPr sz="36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36950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20">
                <a:solidFill>
                  <a:srgbClr val="FF1675"/>
                </a:solidFill>
              </a:rPr>
              <a:t>Transcribing</a:t>
            </a:r>
            <a:r>
              <a:rPr dirty="0" sz="3600" spc="-250">
                <a:solidFill>
                  <a:srgbClr val="FF1675"/>
                </a:solidFill>
              </a:rPr>
              <a:t> </a:t>
            </a:r>
            <a:r>
              <a:rPr dirty="0" sz="3600" spc="-325">
                <a:solidFill>
                  <a:srgbClr val="FF1675"/>
                </a:solidFill>
              </a:rPr>
              <a:t>text</a:t>
            </a:r>
            <a:endParaRPr sz="36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59283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70"/>
              <a:t>Translating</a:t>
            </a:r>
            <a:r>
              <a:rPr dirty="0" sz="6000" spc="-375"/>
              <a:t> </a:t>
            </a:r>
            <a:r>
              <a:rPr dirty="0" sz="6000" spc="-660"/>
              <a:t>Text</a:t>
            </a:r>
            <a:endParaRPr sz="6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4130547"/>
            <a:ext cx="8821420" cy="34150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3400" spc="-380">
                <a:solidFill>
                  <a:srgbClr val="FF1675"/>
                </a:solidFill>
                <a:latin typeface="Arial Black"/>
                <a:cs typeface="Arial Black"/>
              </a:rPr>
              <a:t>Use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Whisper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translate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audio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into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English</a:t>
            </a:r>
            <a:endParaRPr sz="3400">
              <a:latin typeface="Arial Black"/>
              <a:cs typeface="Arial Black"/>
            </a:endParaRPr>
          </a:p>
          <a:p>
            <a:pPr marL="12700" marR="466090" indent="3175">
              <a:lnSpc>
                <a:spcPct val="100600"/>
              </a:lnSpc>
              <a:spcBef>
                <a:spcPts val="2590"/>
              </a:spcBef>
            </a:pP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Can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0">
                <a:solidFill>
                  <a:srgbClr val="FF1675"/>
                </a:solidFill>
                <a:latin typeface="Arial Black"/>
                <a:cs typeface="Arial Black"/>
              </a:rPr>
              <a:t>add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an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FF1675"/>
                </a:solidFill>
                <a:latin typeface="Arial Black"/>
                <a:cs typeface="Arial Black"/>
              </a:rPr>
              <a:t>optional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prompt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guide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90">
                <a:solidFill>
                  <a:srgbClr val="FF1675"/>
                </a:solidFill>
                <a:latin typeface="Arial Black"/>
                <a:cs typeface="Arial Black"/>
              </a:rPr>
              <a:t>the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model's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FF1675"/>
                </a:solidFill>
                <a:latin typeface="Arial Black"/>
                <a:cs typeface="Arial Black"/>
              </a:rPr>
              <a:t>style</a:t>
            </a:r>
            <a:endParaRPr sz="3400">
              <a:latin typeface="Arial Black"/>
              <a:cs typeface="Arial Black"/>
            </a:endParaRPr>
          </a:p>
          <a:p>
            <a:pPr marL="372110">
              <a:lnSpc>
                <a:spcPct val="100000"/>
              </a:lnSpc>
              <a:spcBef>
                <a:spcPts val="935"/>
              </a:spcBef>
            </a:pPr>
            <a:r>
              <a:rPr dirty="0" sz="3400">
                <a:solidFill>
                  <a:srgbClr val="FF1675"/>
                </a:solidFill>
                <a:latin typeface="Lucida Sans Unicode"/>
                <a:cs typeface="Lucida Sans Unicode"/>
              </a:rPr>
              <a:t>-</a:t>
            </a:r>
            <a:r>
              <a:rPr dirty="0" sz="3400" spc="459">
                <a:solidFill>
                  <a:srgbClr val="FF1675"/>
                </a:solidFill>
                <a:latin typeface="Lucida Sans Unicode"/>
                <a:cs typeface="Lucida Sans Unicode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Or</a:t>
            </a:r>
            <a:r>
              <a:rPr dirty="0" sz="3400" spc="-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00">
                <a:solidFill>
                  <a:srgbClr val="FF1675"/>
                </a:solidFill>
                <a:latin typeface="Arial"/>
                <a:cs typeface="Arial"/>
              </a:rPr>
              <a:t>continue</a:t>
            </a:r>
            <a:r>
              <a:rPr dirty="0" sz="3400" spc="-6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</a:t>
            </a:r>
            <a:r>
              <a:rPr dirty="0" sz="3400" spc="-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previous</a:t>
            </a:r>
            <a:r>
              <a:rPr dirty="0" sz="3400" spc="-5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audio</a:t>
            </a:r>
            <a:r>
              <a:rPr dirty="0" sz="3400" spc="-5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35">
                <a:solidFill>
                  <a:srgbClr val="FF1675"/>
                </a:solidFill>
                <a:latin typeface="Arial"/>
                <a:cs typeface="Arial"/>
              </a:rPr>
              <a:t>segment</a:t>
            </a:r>
            <a:endParaRPr sz="34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715"/>
              </a:spcBef>
            </a:pPr>
            <a:r>
              <a:rPr dirty="0" sz="3400" spc="-254">
                <a:solidFill>
                  <a:srgbClr val="FF1675"/>
                </a:solidFill>
                <a:latin typeface="Arial Black"/>
                <a:cs typeface="Arial Black"/>
              </a:rPr>
              <a:t>Can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set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temperature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5"/>
              <a:t>Translating</a:t>
            </a:r>
            <a:r>
              <a:rPr dirty="0" spc="-280"/>
              <a:t> </a:t>
            </a:r>
            <a:r>
              <a:rPr dirty="0" spc="-530"/>
              <a:t>Text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0160" y="1122164"/>
            <a:ext cx="810053" cy="50839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91437" y="206138"/>
            <a:ext cx="402738" cy="39847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93825" y="4548099"/>
            <a:ext cx="5720715" cy="1717547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93585" y="1108423"/>
            <a:ext cx="1981835" cy="0"/>
          </a:xfrm>
          <a:custGeom>
            <a:avLst/>
            <a:gdLst/>
            <a:ahLst/>
            <a:cxnLst/>
            <a:rect l="l" t="t" r="r" b="b"/>
            <a:pathLst>
              <a:path w="1981835" h="0">
                <a:moveTo>
                  <a:pt x="0" y="0"/>
                </a:moveTo>
                <a:lnTo>
                  <a:pt x="1981655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66125" y="1612237"/>
            <a:ext cx="1890395" cy="0"/>
          </a:xfrm>
          <a:custGeom>
            <a:avLst/>
            <a:gdLst/>
            <a:ahLst/>
            <a:cxnLst/>
            <a:rect l="l" t="t" r="r" b="b"/>
            <a:pathLst>
              <a:path w="1890395" h="0">
                <a:moveTo>
                  <a:pt x="0" y="0"/>
                </a:moveTo>
                <a:lnTo>
                  <a:pt x="189012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210560" y="245346"/>
            <a:ext cx="14617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25089" y="1456513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765" y="0"/>
                </a:lnTo>
              </a:path>
            </a:pathLst>
          </a:custGeom>
          <a:ln w="12722">
            <a:solidFill>
              <a:srgbClr val="C8C8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12389" y="1176639"/>
            <a:ext cx="128651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dirty="0" sz="2100">
                <a:solidFill>
                  <a:srgbClr val="C8C8CC"/>
                </a:solidFill>
                <a:latin typeface="Arial"/>
                <a:cs typeface="Arial"/>
              </a:rPr>
              <a:t>[</a:t>
            </a:r>
            <a:r>
              <a:rPr dirty="0" sz="2100" spc="135">
                <a:solidFill>
                  <a:srgbClr val="C8C8CC"/>
                </a:solidFill>
                <a:latin typeface="Arial"/>
                <a:cs typeface="Arial"/>
              </a:rPr>
              <a:t> </a:t>
            </a:r>
            <a:r>
              <a:rPr dirty="0" sz="2100" spc="-50">
                <a:solidFill>
                  <a:srgbClr val="B5B5C1"/>
                </a:solidFill>
                <a:latin typeface="Arial"/>
                <a:cs typeface="Arial"/>
              </a:rPr>
              <a:t>Q</a:t>
            </a:r>
            <a:r>
              <a:rPr dirty="0" sz="2100">
                <a:solidFill>
                  <a:srgbClr val="B5B5C1"/>
                </a:solidFill>
                <a:latin typeface="Arial"/>
                <a:cs typeface="Arial"/>
              </a:rPr>
              <a:t>	</a:t>
            </a:r>
            <a:r>
              <a:rPr dirty="0" sz="1750" spc="45">
                <a:solidFill>
                  <a:srgbClr val="9A9CAA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33187" y="1853988"/>
            <a:ext cx="17811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0" b="1">
                <a:solidFill>
                  <a:srgbClr val="2F2F31"/>
                </a:solidFill>
                <a:latin typeface="Courier New"/>
                <a:cs typeface="Courier New"/>
              </a:rPr>
              <a:t>GETTING</a:t>
            </a:r>
            <a:r>
              <a:rPr dirty="0" sz="1600" spc="-280" b="1">
                <a:solidFill>
                  <a:srgbClr val="2F2F31"/>
                </a:solidFill>
                <a:latin typeface="Courier New"/>
                <a:cs typeface="Courier New"/>
              </a:rPr>
              <a:t> </a:t>
            </a:r>
            <a:r>
              <a:rPr dirty="0" sz="1600" spc="-10" b="1">
                <a:solidFill>
                  <a:srgbClr val="2F2F31"/>
                </a:solidFill>
                <a:latin typeface="Courier New"/>
                <a:cs typeface="Courier New"/>
              </a:rPr>
              <a:t>STARTED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21961" y="2365945"/>
            <a:ext cx="12211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7E7E8E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39988" y="2823958"/>
            <a:ext cx="14154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Authentication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4547" y="3277391"/>
            <a:ext cx="154432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Making</a:t>
            </a:r>
            <a:r>
              <a:rPr dirty="0" sz="1500" spc="229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requests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7051" y="4029549"/>
            <a:ext cx="113538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2F2F31"/>
                </a:solidFill>
                <a:latin typeface="Courier New"/>
                <a:cs typeface="Courier New"/>
              </a:rPr>
              <a:t>ENDPOINTS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9988" y="4541506"/>
            <a:ext cx="5473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Audio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04071" y="4972038"/>
            <a:ext cx="18700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Create</a:t>
            </a:r>
            <a:r>
              <a:rPr dirty="0" sz="1500" spc="21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transcription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04071" y="5370509"/>
            <a:ext cx="16891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44AC8C"/>
                </a:solidFill>
                <a:latin typeface="Arial"/>
                <a:cs typeface="Arial"/>
              </a:rPr>
              <a:t>Create</a:t>
            </a:r>
            <a:r>
              <a:rPr dirty="0" sz="1500" spc="210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44AC8C"/>
                </a:solidFill>
                <a:latin typeface="Arial"/>
                <a:cs typeface="Arial"/>
              </a:rPr>
              <a:t>translation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0161" y="5801041"/>
            <a:ext cx="46799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Chat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010398" y="245346"/>
            <a:ext cx="13131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5">
                <a:solidFill>
                  <a:srgbClr val="44AC8C"/>
                </a:solidFill>
                <a:latin typeface="Arial"/>
                <a:cs typeface="Arial"/>
              </a:rPr>
              <a:t>API</a:t>
            </a:r>
            <a:r>
              <a:rPr dirty="0" sz="1500" spc="204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4AC8C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647184" y="245346"/>
            <a:ext cx="93471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9A9CAA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906122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365274" y="1305390"/>
            <a:ext cx="2943860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2F2F31"/>
                </a:solidFill>
                <a:latin typeface="Arial"/>
                <a:cs typeface="Arial"/>
              </a:rPr>
              <a:t>Create</a:t>
            </a:r>
            <a:r>
              <a:rPr dirty="0" sz="2600" spc="310" b="1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2F2F31"/>
                </a:solidFill>
                <a:latin typeface="Arial"/>
                <a:cs typeface="Arial"/>
              </a:rPr>
              <a:t>translation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481518" y="2086557"/>
            <a:ext cx="54952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676979"/>
                </a:solidFill>
                <a:latin typeface="Arial"/>
                <a:cs typeface="Arial"/>
              </a:rPr>
              <a:t>POST</a:t>
            </a:r>
            <a:r>
              <a:rPr dirty="0" sz="1400" spc="245">
                <a:solidFill>
                  <a:srgbClr val="676979"/>
                </a:solidFill>
                <a:latin typeface="Arial"/>
                <a:cs typeface="Arial"/>
              </a:rPr>
              <a:t> </a:t>
            </a:r>
            <a:r>
              <a:rPr dirty="0" sz="1500" spc="204">
                <a:solidFill>
                  <a:srgbClr val="676979"/>
                </a:solidFill>
                <a:latin typeface="Arial"/>
                <a:cs typeface="Arial"/>
              </a:rPr>
              <a:t>https://api.openai.com/v1/audio/translations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366393" y="2671287"/>
            <a:ext cx="31115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8E"/>
                </a:solidFill>
                <a:latin typeface="Arial"/>
                <a:cs typeface="Arial"/>
              </a:rPr>
              <a:t>Translates</a:t>
            </a:r>
            <a:r>
              <a:rPr dirty="0" sz="1800" spc="1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8E"/>
                </a:solidFill>
                <a:latin typeface="Arial"/>
                <a:cs typeface="Arial"/>
              </a:rPr>
              <a:t>audio</a:t>
            </a:r>
            <a:r>
              <a:rPr dirty="0" sz="1800" spc="8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7E7E8E"/>
                </a:solidFill>
                <a:latin typeface="Arial"/>
                <a:cs typeface="Arial"/>
              </a:rPr>
              <a:t>into</a:t>
            </a:r>
            <a:r>
              <a:rPr dirty="0" sz="1800" spc="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E7E8E"/>
                </a:solidFill>
                <a:latin typeface="Arial"/>
                <a:cs typeface="Arial"/>
              </a:rPr>
              <a:t>English.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360856" y="3450418"/>
            <a:ext cx="1865630" cy="376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50" b="1">
                <a:solidFill>
                  <a:srgbClr val="2F2F31"/>
                </a:solidFill>
                <a:latin typeface="Arial"/>
                <a:cs typeface="Arial"/>
              </a:rPr>
              <a:t>Request</a:t>
            </a:r>
            <a:r>
              <a:rPr dirty="0" sz="2150" spc="380" b="1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dirty="0" sz="2300" spc="-20" b="1">
                <a:solidFill>
                  <a:srgbClr val="2F2F31"/>
                </a:solidFill>
                <a:latin typeface="Times New Roman"/>
                <a:cs typeface="Times New Roman"/>
              </a:rPr>
              <a:t>body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301025" y="245346"/>
            <a:ext cx="10915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F</a:t>
            </a:r>
            <a:r>
              <a:rPr dirty="0" sz="1500" spc="70">
                <a:solidFill>
                  <a:srgbClr val="9A9CAA"/>
                </a:solidFill>
                <a:latin typeface="Arial"/>
                <a:cs typeface="Arial"/>
              </a:rPr>
              <a:t>i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ne-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363442" y="4177131"/>
            <a:ext cx="6858634" cy="989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5795" algn="l"/>
                <a:tab pos="1045210" algn="l"/>
              </a:tabLst>
            </a:pPr>
            <a:r>
              <a:rPr dirty="0" sz="1700" spc="365">
                <a:solidFill>
                  <a:srgbClr val="2F2F31"/>
                </a:solidFill>
                <a:latin typeface="Times New Roman"/>
                <a:cs typeface="Times New Roman"/>
              </a:rPr>
              <a:t>file</a:t>
            </a:r>
            <a:r>
              <a:rPr dirty="0" sz="1700">
                <a:solidFill>
                  <a:srgbClr val="2F2F31"/>
                </a:solidFill>
                <a:latin typeface="Times New Roman"/>
                <a:cs typeface="Times New Roman"/>
              </a:rPr>
              <a:t>	</a:t>
            </a:r>
            <a:r>
              <a:rPr dirty="0" sz="1400" spc="30">
                <a:solidFill>
                  <a:srgbClr val="9A9CAA"/>
                </a:solidFill>
                <a:latin typeface="Arial"/>
                <a:cs typeface="Arial"/>
              </a:rPr>
              <a:t>file</a:t>
            </a:r>
            <a:r>
              <a:rPr dirty="0" sz="1400">
                <a:solidFill>
                  <a:srgbClr val="9A9CAA"/>
                </a:solidFill>
                <a:latin typeface="Arial"/>
                <a:cs typeface="Arial"/>
              </a:rPr>
              <a:t>	</a:t>
            </a:r>
            <a:r>
              <a:rPr dirty="0" sz="1400" spc="-10">
                <a:solidFill>
                  <a:srgbClr val="EF5D62"/>
                </a:solidFill>
                <a:latin typeface="Arial"/>
                <a:cs typeface="Arial"/>
              </a:rPr>
              <a:t>Required</a:t>
            </a:r>
            <a:endParaRPr sz="1400">
              <a:latin typeface="Arial"/>
              <a:cs typeface="Arial"/>
            </a:endParaRPr>
          </a:p>
          <a:p>
            <a:pPr marL="17145" marR="5080" indent="-1270">
              <a:lnSpc>
                <a:spcPct val="136200"/>
              </a:lnSpc>
              <a:spcBef>
                <a:spcPts val="645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-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audio</a:t>
            </a:r>
            <a:r>
              <a:rPr dirty="0" sz="1500" spc="-7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file</a:t>
            </a:r>
            <a:r>
              <a:rPr dirty="0" sz="1500" spc="-9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object</a:t>
            </a:r>
            <a:r>
              <a:rPr dirty="0" sz="1500" spc="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(not</a:t>
            </a:r>
            <a:r>
              <a:rPr dirty="0" sz="1500" spc="-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file</a:t>
            </a:r>
            <a:r>
              <a:rPr dirty="0" sz="1500" spc="-14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name)</a:t>
            </a:r>
            <a:r>
              <a:rPr dirty="0" sz="1500" spc="-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translate,</a:t>
            </a:r>
            <a:r>
              <a:rPr dirty="0" sz="1500" spc="-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in</a:t>
            </a:r>
            <a:r>
              <a:rPr dirty="0" sz="1500" spc="4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one</a:t>
            </a:r>
            <a:r>
              <a:rPr dirty="0" sz="1500" spc="-7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of</a:t>
            </a:r>
            <a:r>
              <a:rPr dirty="0" sz="1500" spc="1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these</a:t>
            </a:r>
            <a:r>
              <a:rPr dirty="0" sz="1500" spc="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formats:</a:t>
            </a:r>
            <a:r>
              <a:rPr dirty="0" sz="1500" spc="3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f</a:t>
            </a:r>
            <a:r>
              <a:rPr dirty="0" sz="1500" spc="65">
                <a:solidFill>
                  <a:srgbClr val="9A9CAA"/>
                </a:solidFill>
                <a:latin typeface="Arial"/>
                <a:cs typeface="Arial"/>
              </a:rPr>
              <a:t>l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ac, </a:t>
            </a:r>
            <a:r>
              <a:rPr dirty="0" sz="1500" spc="95">
                <a:solidFill>
                  <a:srgbClr val="7E7E8E"/>
                </a:solidFill>
                <a:latin typeface="Arial"/>
                <a:cs typeface="Arial"/>
              </a:rPr>
              <a:t>mp3,</a:t>
            </a:r>
            <a:r>
              <a:rPr dirty="0" sz="1500" spc="-5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110">
                <a:solidFill>
                  <a:srgbClr val="7E7E8E"/>
                </a:solidFill>
                <a:latin typeface="Arial"/>
                <a:cs typeface="Arial"/>
              </a:rPr>
              <a:t>mp4,</a:t>
            </a:r>
            <a:r>
              <a:rPr dirty="0" sz="1500" spc="-1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mpeg,</a:t>
            </a:r>
            <a:r>
              <a:rPr dirty="0" sz="1500" spc="1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7E7E8E"/>
                </a:solidFill>
                <a:latin typeface="Arial"/>
                <a:cs typeface="Arial"/>
              </a:rPr>
              <a:t>mpga</a:t>
            </a:r>
            <a:r>
              <a:rPr dirty="0" sz="1500" spc="95">
                <a:solidFill>
                  <a:srgbClr val="9A9CAA"/>
                </a:solidFill>
                <a:latin typeface="Arial"/>
                <a:cs typeface="Arial"/>
              </a:rPr>
              <a:t>,</a:t>
            </a:r>
            <a:r>
              <a:rPr dirty="0" sz="1500" spc="-110">
                <a:solidFill>
                  <a:srgbClr val="9A9CAA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7E7E8E"/>
                </a:solidFill>
                <a:latin typeface="Arial"/>
                <a:cs typeface="Arial"/>
              </a:rPr>
              <a:t>m4a,</a:t>
            </a:r>
            <a:r>
              <a:rPr dirty="0" sz="1500" spc="1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ogg, wav,</a:t>
            </a:r>
            <a:r>
              <a:rPr dirty="0" sz="1500" spc="-4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or</a:t>
            </a:r>
            <a:r>
              <a:rPr dirty="0" sz="1500" spc="9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webm.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359085" y="5613256"/>
            <a:ext cx="219519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9620" algn="l"/>
                <a:tab pos="1402080" algn="l"/>
              </a:tabLst>
            </a:pPr>
            <a:r>
              <a:rPr dirty="0" sz="1500" spc="125">
                <a:solidFill>
                  <a:srgbClr val="1D1F1F"/>
                </a:solidFill>
                <a:latin typeface="Arial"/>
                <a:cs typeface="Arial"/>
              </a:rPr>
              <a:t>model</a:t>
            </a:r>
            <a:r>
              <a:rPr dirty="0" sz="1500">
                <a:solidFill>
                  <a:srgbClr val="1D1F1F"/>
                </a:solidFill>
                <a:latin typeface="Arial"/>
                <a:cs typeface="Arial"/>
              </a:rPr>
              <a:t>	</a:t>
            </a:r>
            <a:r>
              <a:rPr dirty="0" sz="1400" spc="65">
                <a:solidFill>
                  <a:srgbClr val="9A9CAA"/>
                </a:solidFill>
                <a:latin typeface="Arial"/>
                <a:cs typeface="Arial"/>
              </a:rPr>
              <a:t>string</a:t>
            </a:r>
            <a:r>
              <a:rPr dirty="0" sz="1400">
                <a:solidFill>
                  <a:srgbClr val="9A9CAA"/>
                </a:solidFill>
                <a:latin typeface="Arial"/>
                <a:cs typeface="Arial"/>
              </a:rPr>
              <a:t>	</a:t>
            </a:r>
            <a:r>
              <a:rPr dirty="0" sz="1400" spc="40">
                <a:solidFill>
                  <a:srgbClr val="EF5D62"/>
                </a:solidFill>
                <a:latin typeface="Arial"/>
                <a:cs typeface="Arial"/>
              </a:rPr>
              <a:t>Required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353921" y="6025468"/>
            <a:ext cx="58566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3200" algn="l"/>
                <a:tab pos="3879850" algn="l"/>
              </a:tabLst>
            </a:pP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ID</a:t>
            </a:r>
            <a:r>
              <a:rPr dirty="0" sz="1500" spc="49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of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13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model</a:t>
            </a:r>
            <a:r>
              <a:rPr dirty="0" sz="1500" spc="-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to</a:t>
            </a:r>
            <a:r>
              <a:rPr dirty="0" sz="1500" spc="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use</a:t>
            </a:r>
            <a:r>
              <a:rPr dirty="0" sz="1500" spc="75">
                <a:solidFill>
                  <a:srgbClr val="9A9CAA"/>
                </a:solidFill>
                <a:latin typeface="Arial"/>
                <a:cs typeface="Arial"/>
              </a:rPr>
              <a:t>.</a:t>
            </a:r>
            <a:r>
              <a:rPr dirty="0" sz="1500" spc="-155">
                <a:solidFill>
                  <a:srgbClr val="9A9CAA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7E7E8E"/>
                </a:solidFill>
                <a:latin typeface="Arial"/>
                <a:cs typeface="Arial"/>
              </a:rPr>
              <a:t>Only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	</a:t>
            </a:r>
            <a:r>
              <a:rPr dirty="0" sz="1500" spc="145">
                <a:solidFill>
                  <a:srgbClr val="7E7E8E"/>
                </a:solidFill>
                <a:latin typeface="Arial"/>
                <a:cs typeface="Arial"/>
              </a:rPr>
              <a:t>whisper</a:t>
            </a:r>
            <a:r>
              <a:rPr dirty="0" sz="1500" spc="145">
                <a:solidFill>
                  <a:srgbClr val="9A9CAA"/>
                </a:solidFill>
                <a:latin typeface="Arial"/>
                <a:cs typeface="Arial"/>
              </a:rPr>
              <a:t>-</a:t>
            </a:r>
            <a:r>
              <a:rPr dirty="0" sz="1500" spc="114">
                <a:solidFill>
                  <a:srgbClr val="7E7E8E"/>
                </a:solidFill>
                <a:latin typeface="Arial"/>
                <a:cs typeface="Arial"/>
              </a:rPr>
              <a:t>1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	</a:t>
            </a:r>
            <a:r>
              <a:rPr dirty="0" sz="1500" spc="105">
                <a:solidFill>
                  <a:srgbClr val="7E7E8E"/>
                </a:solidFill>
                <a:latin typeface="Arial"/>
                <a:cs typeface="Arial"/>
              </a:rPr>
              <a:t>is</a:t>
            </a:r>
            <a:r>
              <a:rPr dirty="0" sz="1500" spc="-10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currently</a:t>
            </a:r>
            <a:r>
              <a:rPr dirty="0" sz="1500" spc="-4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7E7E8E"/>
                </a:solidFill>
                <a:latin typeface="Arial"/>
                <a:cs typeface="Arial"/>
              </a:rPr>
              <a:t>availab</a:t>
            </a:r>
            <a:r>
              <a:rPr dirty="0" sz="1500" spc="50">
                <a:solidFill>
                  <a:srgbClr val="9A9CAA"/>
                </a:solidFill>
                <a:latin typeface="Arial"/>
                <a:cs typeface="Arial"/>
              </a:rPr>
              <a:t>l</a:t>
            </a:r>
            <a:r>
              <a:rPr dirty="0" sz="1500" spc="50">
                <a:solidFill>
                  <a:srgbClr val="7E7E8E"/>
                </a:solidFill>
                <a:latin typeface="Arial"/>
                <a:cs typeface="Arial"/>
              </a:rPr>
              <a:t>e.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44AC8C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4315554" y="203616"/>
            <a:ext cx="97790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A9CAA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9A9CAA"/>
                </a:solidFill>
                <a:latin typeface="Arial"/>
                <a:cs typeface="Arial"/>
              </a:rPr>
              <a:t> 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Forum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5609430" y="245346"/>
            <a:ext cx="8578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4650" algn="l"/>
              </a:tabLst>
            </a:pPr>
            <a:r>
              <a:rPr dirty="0" sz="1500" spc="-25" i="1">
                <a:solidFill>
                  <a:srgbClr val="9A9CAA"/>
                </a:solidFill>
                <a:latin typeface="Arial"/>
                <a:cs typeface="Arial"/>
              </a:rPr>
              <a:t>(i)</a:t>
            </a:r>
            <a:r>
              <a:rPr dirty="0" sz="1500" i="1">
                <a:solidFill>
                  <a:srgbClr val="9A9CAA"/>
                </a:solidFill>
                <a:latin typeface="Arial"/>
                <a:cs typeface="Arial"/>
              </a:rPr>
              <a:t>	</a:t>
            </a: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Help</a:t>
            </a:r>
            <a:r>
              <a:rPr dirty="0" sz="1500" spc="-10">
                <a:solidFill>
                  <a:srgbClr val="080808"/>
                </a:solidFill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7281969" y="254506"/>
            <a:ext cx="6985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4D4F56"/>
                </a:solidFill>
                <a:latin typeface="Arial"/>
                <a:cs typeface="Arial"/>
              </a:rPr>
              <a:t>L</a:t>
            </a:r>
            <a:r>
              <a:rPr dirty="0" sz="1500" spc="35">
                <a:solidFill>
                  <a:srgbClr val="676979"/>
                </a:solidFill>
                <a:latin typeface="Arial"/>
                <a:cs typeface="Arial"/>
              </a:rPr>
              <a:t>up</a:t>
            </a:r>
            <a:r>
              <a:rPr dirty="0" sz="1500" spc="35">
                <a:solidFill>
                  <a:srgbClr val="4D4F56"/>
                </a:solidFill>
                <a:latin typeface="Arial"/>
                <a:cs typeface="Arial"/>
              </a:rPr>
              <a:t>o.ai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11961824" y="2128350"/>
            <a:ext cx="100965" cy="260350"/>
          </a:xfrm>
          <a:custGeom>
            <a:avLst/>
            <a:gdLst/>
            <a:ahLst/>
            <a:cxnLst/>
            <a:rect l="l" t="t" r="r" b="b"/>
            <a:pathLst>
              <a:path w="100965" h="260350">
                <a:moveTo>
                  <a:pt x="100684" y="260353"/>
                </a:moveTo>
                <a:lnTo>
                  <a:pt x="0" y="260353"/>
                </a:lnTo>
                <a:lnTo>
                  <a:pt x="0" y="0"/>
                </a:lnTo>
                <a:lnTo>
                  <a:pt x="100684" y="0"/>
                </a:lnTo>
                <a:lnTo>
                  <a:pt x="100684" y="260353"/>
                </a:lnTo>
                <a:close/>
              </a:path>
            </a:pathLst>
          </a:custGeom>
          <a:solidFill>
            <a:srgbClr val="383A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2204688" y="2128350"/>
            <a:ext cx="1297940" cy="260350"/>
          </a:xfrm>
          <a:custGeom>
            <a:avLst/>
            <a:gdLst/>
            <a:ahLst/>
            <a:cxnLst/>
            <a:rect l="l" t="t" r="r" b="b"/>
            <a:pathLst>
              <a:path w="1297940" h="260350">
                <a:moveTo>
                  <a:pt x="1297534" y="260353"/>
                </a:moveTo>
                <a:lnTo>
                  <a:pt x="0" y="260353"/>
                </a:lnTo>
                <a:lnTo>
                  <a:pt x="0" y="0"/>
                </a:lnTo>
                <a:lnTo>
                  <a:pt x="1297534" y="0"/>
                </a:lnTo>
                <a:lnTo>
                  <a:pt x="1297534" y="260353"/>
                </a:lnTo>
                <a:close/>
              </a:path>
            </a:pathLst>
          </a:custGeom>
          <a:solidFill>
            <a:srgbClr val="383A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11949124" y="2123199"/>
            <a:ext cx="15735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B5B5C1"/>
                </a:solidFill>
                <a:latin typeface="Arial"/>
                <a:cs typeface="Arial"/>
              </a:rPr>
              <a:t>E</a:t>
            </a:r>
            <a:r>
              <a:rPr dirty="0" sz="1500" spc="70">
                <a:solidFill>
                  <a:srgbClr val="9A9CAA"/>
                </a:solidFill>
                <a:latin typeface="Arial"/>
                <a:cs typeface="Arial"/>
              </a:rPr>
              <a:t>x</a:t>
            </a:r>
            <a:r>
              <a:rPr dirty="0" sz="1500" spc="70">
                <a:solidFill>
                  <a:srgbClr val="B5B5C1"/>
                </a:solidFill>
                <a:latin typeface="Arial"/>
                <a:cs typeface="Arial"/>
              </a:rPr>
              <a:t>ample</a:t>
            </a:r>
            <a:r>
              <a:rPr dirty="0" sz="1500" spc="-110">
                <a:solidFill>
                  <a:srgbClr val="B5B5C1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B5B5C1"/>
                </a:solidFill>
                <a:latin typeface="Arial"/>
                <a:cs typeface="Arial"/>
              </a:rPr>
              <a:t>request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15772393" y="2123770"/>
            <a:ext cx="329565" cy="260350"/>
          </a:xfrm>
          <a:custGeom>
            <a:avLst/>
            <a:gdLst/>
            <a:ahLst/>
            <a:cxnLst/>
            <a:rect l="l" t="t" r="r" b="b"/>
            <a:pathLst>
              <a:path w="329565" h="260350">
                <a:moveTo>
                  <a:pt x="329513" y="260353"/>
                </a:moveTo>
                <a:lnTo>
                  <a:pt x="0" y="260353"/>
                </a:lnTo>
                <a:lnTo>
                  <a:pt x="0" y="0"/>
                </a:lnTo>
                <a:lnTo>
                  <a:pt x="329513" y="0"/>
                </a:lnTo>
                <a:lnTo>
                  <a:pt x="329513" y="260353"/>
                </a:lnTo>
                <a:close/>
              </a:path>
            </a:pathLst>
          </a:custGeom>
          <a:solidFill>
            <a:srgbClr val="383A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15759696" y="2118617"/>
            <a:ext cx="37909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B5B5C1"/>
                </a:solidFill>
                <a:latin typeface="Arial"/>
                <a:cs typeface="Arial"/>
              </a:rPr>
              <a:t>curl</a:t>
            </a:r>
            <a:endParaRPr sz="15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6199921" y="2183286"/>
            <a:ext cx="114935" cy="180340"/>
          </a:xfrm>
          <a:prstGeom prst="rect">
            <a:avLst/>
          </a:prstGeom>
          <a:solidFill>
            <a:srgbClr val="383A44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dirty="0" sz="1050" spc="25">
                <a:solidFill>
                  <a:srgbClr val="B5B5C1"/>
                </a:solidFill>
                <a:latin typeface="Times New Roman"/>
                <a:cs typeface="Times New Roman"/>
              </a:rPr>
              <a:t>v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6538193" y="2117158"/>
            <a:ext cx="772795" cy="267335"/>
          </a:xfrm>
          <a:prstGeom prst="rect">
            <a:avLst/>
          </a:prstGeom>
          <a:solidFill>
            <a:srgbClr val="383A44"/>
          </a:solidFill>
        </p:spPr>
        <p:txBody>
          <a:bodyPr wrap="square" lIns="0" tIns="82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dirty="0" sz="1550" spc="50">
                <a:solidFill>
                  <a:srgbClr val="B5B5C1"/>
                </a:solidFill>
                <a:latin typeface="Times New Roman"/>
                <a:cs typeface="Times New Roman"/>
              </a:rPr>
              <a:t>l[)</a:t>
            </a:r>
            <a:r>
              <a:rPr dirty="0" sz="1550" spc="275">
                <a:solidFill>
                  <a:srgbClr val="B5B5C1"/>
                </a:solidFill>
                <a:latin typeface="Times New Roman"/>
                <a:cs typeface="Times New Roman"/>
              </a:rPr>
              <a:t> </a:t>
            </a:r>
            <a:r>
              <a:rPr dirty="0" sz="1500" spc="-20">
                <a:solidFill>
                  <a:srgbClr val="B5B5C1"/>
                </a:solidFill>
                <a:latin typeface="Arial"/>
                <a:cs typeface="Arial"/>
              </a:rPr>
              <a:t>Copy</a:t>
            </a:r>
            <a:endParaRPr sz="15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12358270" y="2714607"/>
            <a:ext cx="430530" cy="260350"/>
          </a:xfrm>
          <a:custGeom>
            <a:avLst/>
            <a:gdLst/>
            <a:ahLst/>
            <a:cxnLst/>
            <a:rect l="l" t="t" r="r" b="b"/>
            <a:pathLst>
              <a:path w="430529" h="260350">
                <a:moveTo>
                  <a:pt x="430197" y="260353"/>
                </a:moveTo>
                <a:lnTo>
                  <a:pt x="0" y="260353"/>
                </a:lnTo>
                <a:lnTo>
                  <a:pt x="0" y="0"/>
                </a:lnTo>
                <a:lnTo>
                  <a:pt x="430197" y="0"/>
                </a:lnTo>
                <a:lnTo>
                  <a:pt x="430197" y="260353"/>
                </a:lnTo>
                <a:close/>
              </a:path>
            </a:pathLst>
          </a:custGeom>
          <a:solidFill>
            <a:srgbClr val="2A2A2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 descr=""/>
          <p:cNvGrpSpPr/>
          <p:nvPr/>
        </p:nvGrpSpPr>
        <p:grpSpPr>
          <a:xfrm>
            <a:off x="12916230" y="2714607"/>
            <a:ext cx="1986914" cy="260350"/>
            <a:chOff x="12916230" y="2714607"/>
            <a:chExt cx="1986914" cy="260350"/>
          </a:xfrm>
        </p:grpSpPr>
        <p:sp>
          <p:nvSpPr>
            <p:cNvPr id="44" name="object 44" descr=""/>
            <p:cNvSpPr/>
            <p:nvPr/>
          </p:nvSpPr>
          <p:spPr>
            <a:xfrm>
              <a:off x="12916230" y="2714607"/>
              <a:ext cx="1986914" cy="260350"/>
            </a:xfrm>
            <a:custGeom>
              <a:avLst/>
              <a:gdLst/>
              <a:ahLst/>
              <a:cxnLst/>
              <a:rect l="l" t="t" r="r" b="b"/>
              <a:pathLst>
                <a:path w="1986915" h="260350">
                  <a:moveTo>
                    <a:pt x="1986459" y="260353"/>
                  </a:moveTo>
                  <a:lnTo>
                    <a:pt x="0" y="260353"/>
                  </a:lnTo>
                  <a:lnTo>
                    <a:pt x="0" y="0"/>
                  </a:lnTo>
                  <a:lnTo>
                    <a:pt x="1986459" y="0"/>
                  </a:lnTo>
                  <a:lnTo>
                    <a:pt x="1986459" y="260353"/>
                  </a:lnTo>
                  <a:close/>
                </a:path>
              </a:pathLst>
            </a:custGeom>
            <a:solidFill>
              <a:srgbClr val="2A2A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4868100" y="2714607"/>
              <a:ext cx="23495" cy="260350"/>
            </a:xfrm>
            <a:custGeom>
              <a:avLst/>
              <a:gdLst/>
              <a:ahLst/>
              <a:cxnLst/>
              <a:rect l="l" t="t" r="r" b="b"/>
              <a:pathLst>
                <a:path w="23494" h="260350">
                  <a:moveTo>
                    <a:pt x="22882" y="260353"/>
                  </a:moveTo>
                  <a:lnTo>
                    <a:pt x="0" y="260353"/>
                  </a:lnTo>
                  <a:lnTo>
                    <a:pt x="0" y="0"/>
                  </a:lnTo>
                  <a:lnTo>
                    <a:pt x="22882" y="0"/>
                  </a:lnTo>
                  <a:lnTo>
                    <a:pt x="22882" y="260353"/>
                  </a:lnTo>
                  <a:close/>
                </a:path>
              </a:pathLst>
            </a:custGeom>
            <a:solidFill>
              <a:srgbClr val="383A4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12345569" y="2709455"/>
            <a:ext cx="26066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290">
                <a:solidFill>
                  <a:srgbClr val="E6E6E6"/>
                </a:solidFill>
                <a:latin typeface="Arial"/>
                <a:cs typeface="Arial"/>
              </a:rPr>
              <a:t>curl</a:t>
            </a:r>
            <a:r>
              <a:rPr dirty="0" sz="1500" spc="350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1500" spc="195">
                <a:solidFill>
                  <a:srgbClr val="E6E6E6"/>
                </a:solidFill>
                <a:latin typeface="Arial"/>
                <a:cs typeface="Arial"/>
              </a:rPr>
              <a:t>https:</a:t>
            </a:r>
            <a:r>
              <a:rPr dirty="0" sz="1500" spc="195">
                <a:solidFill>
                  <a:srgbClr val="C8C8CC"/>
                </a:solidFill>
                <a:latin typeface="Arial"/>
                <a:cs typeface="Arial"/>
              </a:rPr>
              <a:t>/</a:t>
            </a:r>
            <a:r>
              <a:rPr dirty="0" sz="1500" spc="195">
                <a:solidFill>
                  <a:srgbClr val="E6E6E6"/>
                </a:solidFill>
                <a:latin typeface="Arial"/>
                <a:cs typeface="Arial"/>
              </a:rPr>
              <a:t>/api.openai.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4939151" y="2714607"/>
            <a:ext cx="2513330" cy="260350"/>
          </a:xfrm>
          <a:prstGeom prst="rect">
            <a:avLst/>
          </a:prstGeom>
          <a:solidFill>
            <a:srgbClr val="2A2A2D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1500" spc="210">
                <a:solidFill>
                  <a:srgbClr val="E6E6E6"/>
                </a:solidFill>
                <a:latin typeface="Arial"/>
                <a:cs typeface="Arial"/>
              </a:rPr>
              <a:t>com/v</a:t>
            </a:r>
            <a:r>
              <a:rPr dirty="0" sz="1500" spc="210">
                <a:solidFill>
                  <a:srgbClr val="C8C8CC"/>
                </a:solidFill>
                <a:latin typeface="Arial"/>
                <a:cs typeface="Arial"/>
              </a:rPr>
              <a:t>1</a:t>
            </a:r>
            <a:r>
              <a:rPr dirty="0" sz="1500" spc="210">
                <a:solidFill>
                  <a:srgbClr val="E6E6E6"/>
                </a:solidFill>
                <a:latin typeface="Arial"/>
                <a:cs typeface="Arial"/>
              </a:rPr>
              <a:t>/audio</a:t>
            </a:r>
            <a:r>
              <a:rPr dirty="0" sz="1500" spc="210">
                <a:solidFill>
                  <a:srgbClr val="C8C8CC"/>
                </a:solidFill>
                <a:latin typeface="Arial"/>
                <a:cs typeface="Arial"/>
              </a:rPr>
              <a:t>/</a:t>
            </a:r>
            <a:r>
              <a:rPr dirty="0" sz="1500" spc="210">
                <a:solidFill>
                  <a:srgbClr val="E6E6E6"/>
                </a:solidFill>
                <a:latin typeface="Arial"/>
                <a:cs typeface="Arial"/>
              </a:rPr>
              <a:t>translati</a:t>
            </a:r>
            <a:endParaRPr sz="1500">
              <a:latin typeface="Arial"/>
              <a:cs typeface="Arial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17379508" y="2963148"/>
            <a:ext cx="69215" cy="389890"/>
          </a:xfrm>
          <a:custGeom>
            <a:avLst/>
            <a:gdLst/>
            <a:ahLst/>
            <a:cxnLst/>
            <a:rect l="l" t="t" r="r" b="b"/>
            <a:pathLst>
              <a:path w="69215" h="389889">
                <a:moveTo>
                  <a:pt x="68648" y="389467"/>
                </a:moveTo>
                <a:lnTo>
                  <a:pt x="0" y="389467"/>
                </a:lnTo>
                <a:lnTo>
                  <a:pt x="0" y="0"/>
                </a:lnTo>
                <a:lnTo>
                  <a:pt x="68648" y="0"/>
                </a:lnTo>
                <a:lnTo>
                  <a:pt x="68648" y="389467"/>
                </a:lnTo>
                <a:close/>
              </a:path>
            </a:pathLst>
          </a:custGeom>
          <a:solidFill>
            <a:srgbClr val="2A2A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17366805" y="2955255"/>
            <a:ext cx="1397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5">
                <a:solidFill>
                  <a:srgbClr val="E6E6E6"/>
                </a:solidFill>
                <a:latin typeface="Courier New"/>
                <a:cs typeface="Courier New"/>
              </a:rPr>
              <a:t>\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50" name="object 50" descr=""/>
          <p:cNvGraphicFramePr>
            <a:graphicFrameLocks noGrp="1"/>
          </p:cNvGraphicFramePr>
          <p:nvPr/>
        </p:nvGraphicFramePr>
        <p:xfrm>
          <a:off x="12577901" y="2963148"/>
          <a:ext cx="337820" cy="1253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619"/>
              </a:tblGrid>
              <a:tr h="587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-85">
                          <a:solidFill>
                            <a:srgbClr val="C8C8CC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dirty="0" sz="1800" spc="-70">
                          <a:solidFill>
                            <a:srgbClr val="E6E6E6"/>
                          </a:solidFill>
                          <a:latin typeface="Courier New"/>
                          <a:cs typeface="Courier New"/>
                        </a:rPr>
                        <a:t>H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850" spc="-110">
                          <a:solidFill>
                            <a:srgbClr val="C8C8CC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dirty="0" sz="1850" spc="-114">
                          <a:solidFill>
                            <a:srgbClr val="E6E6E6"/>
                          </a:solidFill>
                          <a:latin typeface="Courier New"/>
                          <a:cs typeface="Courier New"/>
                        </a:rPr>
                        <a:t>H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B="0" marT="5080">
                    <a:solidFill>
                      <a:srgbClr val="2A2A2D"/>
                    </a:solidFill>
                  </a:tcPr>
                </a:tc>
              </a:tr>
              <a:tr h="94615"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A2A2D"/>
                    </a:solidFill>
                  </a:tcPr>
                </a:tc>
              </a:tr>
              <a:tr h="170180">
                <a:tc>
                  <a:txBody>
                    <a:bodyPr/>
                    <a:lstStyle/>
                    <a:p>
                      <a:pPr algn="ctr" marR="86995">
                        <a:lnSpc>
                          <a:spcPts val="1180"/>
                        </a:lnSpc>
                      </a:pPr>
                      <a:r>
                        <a:rPr dirty="0" sz="1550" spc="-114">
                          <a:solidFill>
                            <a:srgbClr val="C8C8CC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1550" spc="-50">
                          <a:solidFill>
                            <a:srgbClr val="C8C8CC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A2A2D"/>
                    </a:solidFill>
                  </a:tcPr>
                </a:tc>
              </a:tr>
              <a:tr h="401320">
                <a:tc>
                  <a:txBody>
                    <a:bodyPr/>
                    <a:lstStyle/>
                    <a:p>
                      <a:pPr algn="ctr" marR="3365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850" spc="-265">
                          <a:solidFill>
                            <a:srgbClr val="C8C8CC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dirty="0" sz="1850" spc="-315">
                          <a:solidFill>
                            <a:srgbClr val="C8C8CC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B="0" marT="6985">
                    <a:solidFill>
                      <a:srgbClr val="2A2A2D"/>
                    </a:solidFill>
                  </a:tcPr>
                </a:tc>
              </a:tr>
            </a:tbl>
          </a:graphicData>
        </a:graphic>
      </p:graphicFrame>
      <p:sp>
        <p:nvSpPr>
          <p:cNvPr id="51" name="object 51" descr=""/>
          <p:cNvSpPr/>
          <p:nvPr/>
        </p:nvSpPr>
        <p:spPr>
          <a:xfrm>
            <a:off x="16930304" y="3245201"/>
            <a:ext cx="69215" cy="400685"/>
          </a:xfrm>
          <a:custGeom>
            <a:avLst/>
            <a:gdLst/>
            <a:ahLst/>
            <a:cxnLst/>
            <a:rect l="l" t="t" r="r" b="b"/>
            <a:pathLst>
              <a:path w="69215" h="400685">
                <a:moveTo>
                  <a:pt x="68648" y="400286"/>
                </a:moveTo>
                <a:lnTo>
                  <a:pt x="0" y="400286"/>
                </a:lnTo>
                <a:lnTo>
                  <a:pt x="0" y="0"/>
                </a:lnTo>
                <a:lnTo>
                  <a:pt x="68648" y="0"/>
                </a:lnTo>
                <a:lnTo>
                  <a:pt x="68648" y="400286"/>
                </a:lnTo>
                <a:close/>
              </a:path>
            </a:pathLst>
          </a:custGeom>
          <a:solidFill>
            <a:srgbClr val="2A2A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16917593" y="3237441"/>
            <a:ext cx="138430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80">
                <a:solidFill>
                  <a:srgbClr val="C8C8CC"/>
                </a:solidFill>
                <a:latin typeface="Courier New"/>
                <a:cs typeface="Courier New"/>
              </a:rPr>
              <a:t>\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12921328" y="3550739"/>
            <a:ext cx="531495" cy="266065"/>
          </a:xfrm>
          <a:custGeom>
            <a:avLst/>
            <a:gdLst/>
            <a:ahLst/>
            <a:cxnLst/>
            <a:rect l="l" t="t" r="r" b="b"/>
            <a:pathLst>
              <a:path w="531494" h="266064">
                <a:moveTo>
                  <a:pt x="530882" y="265468"/>
                </a:moveTo>
                <a:lnTo>
                  <a:pt x="0" y="265468"/>
                </a:lnTo>
                <a:lnTo>
                  <a:pt x="0" y="0"/>
                </a:lnTo>
                <a:lnTo>
                  <a:pt x="530882" y="0"/>
                </a:lnTo>
                <a:lnTo>
                  <a:pt x="530882" y="265468"/>
                </a:lnTo>
                <a:close/>
              </a:path>
            </a:pathLst>
          </a:custGeom>
          <a:solidFill>
            <a:srgbClr val="2A2A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12908622" y="3545838"/>
            <a:ext cx="58356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135">
                <a:solidFill>
                  <a:srgbClr val="E6E6E6"/>
                </a:solidFill>
                <a:latin typeface="Times New Roman"/>
                <a:cs typeface="Times New Roman"/>
              </a:rPr>
              <a:t>file;;: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2911666" y="3859639"/>
            <a:ext cx="675640" cy="260350"/>
          </a:xfrm>
          <a:prstGeom prst="rect">
            <a:avLst/>
          </a:prstGeom>
          <a:solidFill>
            <a:srgbClr val="2A2A2D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1500" spc="-10">
                <a:solidFill>
                  <a:srgbClr val="E6E6E6"/>
                </a:solidFill>
                <a:latin typeface="Arial"/>
                <a:cs typeface="Arial"/>
              </a:rPr>
              <a:t>model=</a:t>
            </a:r>
            <a:endParaRPr sz="1500">
              <a:latin typeface="Arial"/>
              <a:cs typeface="Arial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16621983" y="3586864"/>
            <a:ext cx="69215" cy="252095"/>
          </a:xfrm>
          <a:custGeom>
            <a:avLst/>
            <a:gdLst/>
            <a:ahLst/>
            <a:cxnLst/>
            <a:rect l="l" t="t" r="r" b="b"/>
            <a:pathLst>
              <a:path w="69215" h="252095">
                <a:moveTo>
                  <a:pt x="68648" y="251674"/>
                </a:moveTo>
                <a:lnTo>
                  <a:pt x="0" y="251674"/>
                </a:lnTo>
                <a:lnTo>
                  <a:pt x="0" y="0"/>
                </a:lnTo>
                <a:lnTo>
                  <a:pt x="68648" y="0"/>
                </a:lnTo>
                <a:lnTo>
                  <a:pt x="68648" y="251674"/>
                </a:lnTo>
                <a:close/>
              </a:path>
            </a:pathLst>
          </a:custGeom>
          <a:solidFill>
            <a:srgbClr val="2A2A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16609276" y="3581460"/>
            <a:ext cx="8001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50">
                <a:solidFill>
                  <a:srgbClr val="E6E6E6"/>
                </a:solidFill>
                <a:latin typeface="Arial"/>
                <a:cs typeface="Arial"/>
              </a:rPr>
              <a:t>\</a:t>
            </a:r>
            <a:endParaRPr sz="14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30161" y="6259054"/>
            <a:ext cx="12020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Completions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38361" y="6717067"/>
            <a:ext cx="11811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Embeddings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37789" y="7175079"/>
            <a:ext cx="10845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Fine-</a:t>
            </a:r>
            <a:r>
              <a:rPr dirty="0" sz="1500" spc="50">
                <a:solidFill>
                  <a:srgbClr val="7E7E8E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333212" y="7633092"/>
            <a:ext cx="4603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Files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321961" y="8091105"/>
            <a:ext cx="7886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60">
                <a:solidFill>
                  <a:srgbClr val="7E7E8E"/>
                </a:solidFill>
                <a:latin typeface="Arial"/>
                <a:cs typeface="Arial"/>
              </a:rPr>
              <a:t>Images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334547" y="8549118"/>
            <a:ext cx="6775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4368223" y="6730807"/>
            <a:ext cx="7308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25">
                <a:solidFill>
                  <a:srgbClr val="1D1F1F"/>
                </a:solidFill>
                <a:latin typeface="Arial"/>
                <a:cs typeface="Arial"/>
              </a:rPr>
              <a:t>prompt</a:t>
            </a:r>
            <a:endParaRPr sz="15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235686" y="6743530"/>
            <a:ext cx="13970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4685" algn="l"/>
              </a:tabLst>
            </a:pPr>
            <a:r>
              <a:rPr dirty="0" sz="1400" spc="70">
                <a:solidFill>
                  <a:srgbClr val="9A9CAA"/>
                </a:solidFill>
                <a:latin typeface="Arial"/>
                <a:cs typeface="Arial"/>
              </a:rPr>
              <a:t>string</a:t>
            </a:r>
            <a:r>
              <a:rPr dirty="0" sz="1400">
                <a:solidFill>
                  <a:srgbClr val="9A9CAA"/>
                </a:solidFill>
                <a:latin typeface="Arial"/>
                <a:cs typeface="Arial"/>
              </a:rPr>
              <a:t>	</a:t>
            </a:r>
            <a:r>
              <a:rPr dirty="0" sz="1400" spc="50">
                <a:solidFill>
                  <a:srgbClr val="9A9CAA"/>
                </a:solidFill>
                <a:latin typeface="Arial"/>
                <a:cs typeface="Arial"/>
              </a:rPr>
              <a:t>Optional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4340344" y="7083478"/>
            <a:ext cx="6593205" cy="612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5715">
              <a:lnSpc>
                <a:spcPct val="1282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An</a:t>
            </a:r>
            <a:r>
              <a:rPr dirty="0" sz="1500" spc="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optional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100">
                <a:solidFill>
                  <a:srgbClr val="7E7E8E"/>
                </a:solidFill>
                <a:latin typeface="Arial"/>
                <a:cs typeface="Arial"/>
              </a:rPr>
              <a:t>text</a:t>
            </a: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110">
                <a:solidFill>
                  <a:srgbClr val="7E7E8E"/>
                </a:solidFill>
                <a:latin typeface="Arial"/>
                <a:cs typeface="Arial"/>
              </a:rPr>
              <a:t>to</a:t>
            </a:r>
            <a:r>
              <a:rPr dirty="0" sz="1500" spc="-7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guide</a:t>
            </a:r>
            <a:r>
              <a:rPr dirty="0" sz="1500" spc="-2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8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model</a:t>
            </a:r>
            <a:r>
              <a:rPr dirty="0" baseline="59829" sz="975" spc="97">
                <a:solidFill>
                  <a:srgbClr val="7E7E8E"/>
                </a:solidFill>
                <a:latin typeface="Arial"/>
                <a:cs typeface="Arial"/>
              </a:rPr>
              <a:t>1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s</a:t>
            </a:r>
            <a:r>
              <a:rPr dirty="0" sz="1500" spc="5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style</a:t>
            </a:r>
            <a:r>
              <a:rPr dirty="0" sz="1500" spc="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or</a:t>
            </a:r>
            <a:r>
              <a:rPr dirty="0" sz="1500" spc="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continue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a</a:t>
            </a:r>
            <a:r>
              <a:rPr dirty="0" sz="1500" spc="3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previous</a:t>
            </a:r>
            <a:r>
              <a:rPr dirty="0" sz="1500" spc="9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40">
                <a:solidFill>
                  <a:srgbClr val="7E7E8E"/>
                </a:solidFill>
                <a:latin typeface="Arial"/>
                <a:cs typeface="Arial"/>
              </a:rPr>
              <a:t>audio 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segment.</a:t>
            </a:r>
            <a:r>
              <a:rPr dirty="0" sz="1500" spc="-10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-6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0" b="1">
                <a:solidFill>
                  <a:srgbClr val="44AC8C"/>
                </a:solidFill>
                <a:latin typeface="Arial"/>
                <a:cs typeface="Arial"/>
              </a:rPr>
              <a:t>prompt</a:t>
            </a:r>
            <a:r>
              <a:rPr dirty="0" sz="1500" spc="25" b="1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should</a:t>
            </a:r>
            <a:r>
              <a:rPr dirty="0" sz="1500" spc="4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be</a:t>
            </a:r>
            <a:r>
              <a:rPr dirty="0" sz="1500" spc="-7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7E7E8E"/>
                </a:solidFill>
                <a:latin typeface="Arial"/>
                <a:cs typeface="Arial"/>
              </a:rPr>
              <a:t>in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7E7E8E"/>
                </a:solidFill>
                <a:latin typeface="Arial"/>
                <a:cs typeface="Arial"/>
              </a:rPr>
              <a:t>English.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339123" y="9007131"/>
            <a:ext cx="1167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Moderat</a:t>
            </a:r>
            <a:r>
              <a:rPr dirty="0" sz="1500" spc="45">
                <a:solidFill>
                  <a:srgbClr val="9A9CAA"/>
                </a:solidFill>
                <a:latin typeface="Arial"/>
                <a:cs typeface="Arial"/>
              </a:rPr>
              <a:t>i</a:t>
            </a: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4377566" y="8155227"/>
            <a:ext cx="48215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0720" algn="l"/>
                <a:tab pos="2592705" algn="l"/>
                <a:tab pos="3466465" algn="l"/>
              </a:tabLst>
            </a:pPr>
            <a:r>
              <a:rPr dirty="0" sz="1500" spc="120">
                <a:solidFill>
                  <a:srgbClr val="2F2F31"/>
                </a:solidFill>
                <a:latin typeface="Arial"/>
                <a:cs typeface="Arial"/>
              </a:rPr>
              <a:t>response_</a:t>
            </a:r>
            <a:r>
              <a:rPr dirty="0" sz="1500" spc="-105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dirty="0" sz="1500" spc="180">
                <a:solidFill>
                  <a:srgbClr val="1D1F1F"/>
                </a:solidFill>
                <a:latin typeface="Arial"/>
                <a:cs typeface="Arial"/>
              </a:rPr>
              <a:t>format</a:t>
            </a:r>
            <a:r>
              <a:rPr dirty="0" sz="1500">
                <a:solidFill>
                  <a:srgbClr val="1D1F1F"/>
                </a:solidFill>
                <a:latin typeface="Arial"/>
                <a:cs typeface="Arial"/>
              </a:rPr>
              <a:t>	</a:t>
            </a:r>
            <a:r>
              <a:rPr dirty="0" sz="1400" spc="65">
                <a:solidFill>
                  <a:srgbClr val="9A9CAA"/>
                </a:solidFill>
                <a:latin typeface="Arial"/>
                <a:cs typeface="Arial"/>
              </a:rPr>
              <a:t>string</a:t>
            </a:r>
            <a:r>
              <a:rPr dirty="0" sz="1400">
                <a:solidFill>
                  <a:srgbClr val="9A9CAA"/>
                </a:solidFill>
                <a:latin typeface="Arial"/>
                <a:cs typeface="Arial"/>
              </a:rPr>
              <a:t>	</a:t>
            </a:r>
            <a:r>
              <a:rPr dirty="0" sz="1400" spc="40">
                <a:solidFill>
                  <a:srgbClr val="9A9CAA"/>
                </a:solidFill>
                <a:latin typeface="Arial"/>
                <a:cs typeface="Arial"/>
              </a:rPr>
              <a:t>Optional</a:t>
            </a:r>
            <a:r>
              <a:rPr dirty="0" sz="1400">
                <a:solidFill>
                  <a:srgbClr val="9A9CAA"/>
                </a:solidFill>
                <a:latin typeface="Arial"/>
                <a:cs typeface="Arial"/>
              </a:rPr>
              <a:t>	</a:t>
            </a:r>
            <a:r>
              <a:rPr dirty="0" sz="1400" spc="60">
                <a:solidFill>
                  <a:srgbClr val="9A9CAA"/>
                </a:solidFill>
                <a:latin typeface="Arial"/>
                <a:cs typeface="Arial"/>
              </a:rPr>
              <a:t>Defaults</a:t>
            </a:r>
            <a:r>
              <a:rPr dirty="0" sz="1400">
                <a:solidFill>
                  <a:srgbClr val="9A9CAA"/>
                </a:solidFill>
                <a:latin typeface="Arial"/>
                <a:cs typeface="Arial"/>
              </a:rPr>
              <a:t> </a:t>
            </a:r>
            <a:r>
              <a:rPr dirty="0" sz="1400" spc="90">
                <a:solidFill>
                  <a:srgbClr val="B5B5C1"/>
                </a:solidFill>
                <a:latin typeface="Arial"/>
                <a:cs typeface="Arial"/>
              </a:rPr>
              <a:t>t</a:t>
            </a:r>
            <a:r>
              <a:rPr dirty="0" sz="1400" spc="90">
                <a:solidFill>
                  <a:srgbClr val="9A9CAA"/>
                </a:solidFill>
                <a:latin typeface="Arial"/>
                <a:cs typeface="Arial"/>
              </a:rPr>
              <a:t>o</a:t>
            </a:r>
            <a:r>
              <a:rPr dirty="0" sz="1400" spc="-20">
                <a:solidFill>
                  <a:srgbClr val="9A9CAA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9A9CAA"/>
                </a:solidFill>
                <a:latin typeface="Arial"/>
                <a:cs typeface="Arial"/>
              </a:rPr>
              <a:t>json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4362693" y="8480417"/>
            <a:ext cx="6757670" cy="639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 marR="5080" indent="-6985">
              <a:lnSpc>
                <a:spcPct val="1342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-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100">
                <a:solidFill>
                  <a:srgbClr val="7E7E8E"/>
                </a:solidFill>
                <a:latin typeface="Arial"/>
                <a:cs typeface="Arial"/>
              </a:rPr>
              <a:t>format</a:t>
            </a:r>
            <a:r>
              <a:rPr dirty="0" sz="1500" spc="-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7E7E8E"/>
                </a:solidFill>
                <a:latin typeface="Arial"/>
                <a:cs typeface="Arial"/>
              </a:rPr>
              <a:t>of</a:t>
            </a: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-8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transcript</a:t>
            </a:r>
            <a:r>
              <a:rPr dirty="0" sz="1500" spc="14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output,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in</a:t>
            </a:r>
            <a:r>
              <a:rPr dirty="0" sz="1500" spc="-3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one</a:t>
            </a:r>
            <a:r>
              <a:rPr dirty="0" sz="1500" spc="3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of</a:t>
            </a: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these</a:t>
            </a:r>
            <a:r>
              <a:rPr dirty="0" sz="1500" spc="-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options:</a:t>
            </a:r>
            <a:r>
              <a:rPr dirty="0" sz="1500" spc="-2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json,</a:t>
            </a:r>
            <a:r>
              <a:rPr dirty="0" sz="1500" spc="-5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7E7E8E"/>
                </a:solidFill>
                <a:latin typeface="Arial"/>
                <a:cs typeface="Arial"/>
              </a:rPr>
              <a:t>text,</a:t>
            </a:r>
            <a:r>
              <a:rPr dirty="0" sz="1500" spc="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40">
                <a:solidFill>
                  <a:srgbClr val="7E7E8E"/>
                </a:solidFill>
                <a:latin typeface="Arial"/>
                <a:cs typeface="Arial"/>
              </a:rPr>
              <a:t>srt, </a:t>
            </a:r>
            <a:r>
              <a:rPr dirty="0" sz="1500" spc="120">
                <a:solidFill>
                  <a:srgbClr val="7E7E8E"/>
                </a:solidFill>
                <a:latin typeface="Arial"/>
                <a:cs typeface="Arial"/>
              </a:rPr>
              <a:t>verbose</a:t>
            </a:r>
            <a:r>
              <a:rPr dirty="0" sz="1500" spc="120">
                <a:solidFill>
                  <a:srgbClr val="9A9CAA"/>
                </a:solidFill>
                <a:latin typeface="Arial"/>
                <a:cs typeface="Arial"/>
              </a:rPr>
              <a:t>j</a:t>
            </a:r>
            <a:r>
              <a:rPr dirty="0" sz="1500" spc="120">
                <a:solidFill>
                  <a:srgbClr val="7E7E8E"/>
                </a:solidFill>
                <a:latin typeface="Arial"/>
                <a:cs typeface="Arial"/>
              </a:rPr>
              <a:t>son,</a:t>
            </a:r>
            <a:r>
              <a:rPr dirty="0" sz="1500" spc="-6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or</a:t>
            </a: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vtt.</a:t>
            </a:r>
            <a:endParaRPr sz="15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338068" y="9759290"/>
            <a:ext cx="12674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3F3F44"/>
                </a:solidFill>
                <a:latin typeface="Courier New"/>
                <a:cs typeface="Courier New"/>
              </a:rPr>
              <a:t>DEPRECA</a:t>
            </a:r>
            <a:r>
              <a:rPr dirty="0" sz="1600" spc="-10" b="1">
                <a:solidFill>
                  <a:srgbClr val="1D1F1F"/>
                </a:solidFill>
                <a:latin typeface="Courier New"/>
                <a:cs typeface="Courier New"/>
              </a:rPr>
              <a:t>TED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368604" y="9565906"/>
            <a:ext cx="42792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7010" algn="l"/>
                <a:tab pos="2294890" algn="l"/>
                <a:tab pos="3168650" algn="l"/>
              </a:tabLst>
            </a:pPr>
            <a:r>
              <a:rPr dirty="0" sz="1500" spc="185">
                <a:solidFill>
                  <a:srgbClr val="2F2F31"/>
                </a:solidFill>
                <a:latin typeface="Arial"/>
                <a:cs typeface="Arial"/>
              </a:rPr>
              <a:t>tempe</a:t>
            </a:r>
            <a:r>
              <a:rPr dirty="0" sz="1500" spc="185">
                <a:solidFill>
                  <a:srgbClr val="080808"/>
                </a:solidFill>
                <a:latin typeface="Arial"/>
                <a:cs typeface="Arial"/>
              </a:rPr>
              <a:t>ra</a:t>
            </a:r>
            <a:r>
              <a:rPr dirty="0" sz="1500" spc="185">
                <a:solidFill>
                  <a:srgbClr val="2F2F31"/>
                </a:solidFill>
                <a:latin typeface="Arial"/>
                <a:cs typeface="Arial"/>
              </a:rPr>
              <a:t>ture</a:t>
            </a:r>
            <a:r>
              <a:rPr dirty="0" sz="1500">
                <a:solidFill>
                  <a:srgbClr val="2F2F31"/>
                </a:solidFill>
                <a:latin typeface="Arial"/>
                <a:cs typeface="Arial"/>
              </a:rPr>
              <a:t>	</a:t>
            </a:r>
            <a:r>
              <a:rPr dirty="0" sz="1400" spc="80">
                <a:solidFill>
                  <a:srgbClr val="9A9CAA"/>
                </a:solidFill>
                <a:latin typeface="Arial"/>
                <a:cs typeface="Arial"/>
              </a:rPr>
              <a:t>numbe</a:t>
            </a:r>
            <a:r>
              <a:rPr dirty="0" sz="1400" spc="80">
                <a:solidFill>
                  <a:srgbClr val="B5B5C1"/>
                </a:solidFill>
                <a:latin typeface="Arial"/>
                <a:cs typeface="Arial"/>
              </a:rPr>
              <a:t>r</a:t>
            </a:r>
            <a:r>
              <a:rPr dirty="0" sz="1400">
                <a:solidFill>
                  <a:srgbClr val="B5B5C1"/>
                </a:solidFill>
                <a:latin typeface="Arial"/>
                <a:cs typeface="Arial"/>
              </a:rPr>
              <a:t>	</a:t>
            </a:r>
            <a:r>
              <a:rPr dirty="0" sz="1400" spc="55">
                <a:solidFill>
                  <a:srgbClr val="9A9CAA"/>
                </a:solidFill>
                <a:latin typeface="Arial"/>
                <a:cs typeface="Arial"/>
              </a:rPr>
              <a:t>Optiona</a:t>
            </a:r>
            <a:r>
              <a:rPr dirty="0" sz="1400" spc="55">
                <a:solidFill>
                  <a:srgbClr val="B5B5C1"/>
                </a:solidFill>
                <a:latin typeface="Arial"/>
                <a:cs typeface="Arial"/>
              </a:rPr>
              <a:t>l</a:t>
            </a:r>
            <a:r>
              <a:rPr dirty="0" sz="1400">
                <a:solidFill>
                  <a:srgbClr val="B5B5C1"/>
                </a:solidFill>
                <a:latin typeface="Arial"/>
                <a:cs typeface="Arial"/>
              </a:rPr>
              <a:t>	</a:t>
            </a:r>
            <a:r>
              <a:rPr dirty="0" sz="1400" spc="60">
                <a:solidFill>
                  <a:srgbClr val="9A9CAA"/>
                </a:solidFill>
                <a:latin typeface="Arial"/>
                <a:cs typeface="Arial"/>
              </a:rPr>
              <a:t>Defau</a:t>
            </a:r>
            <a:r>
              <a:rPr dirty="0" sz="1400" spc="60">
                <a:solidFill>
                  <a:srgbClr val="B5B5C1"/>
                </a:solidFill>
                <a:latin typeface="Arial"/>
                <a:cs typeface="Arial"/>
              </a:rPr>
              <a:t>l</a:t>
            </a:r>
            <a:r>
              <a:rPr dirty="0" sz="1400" spc="60">
                <a:solidFill>
                  <a:srgbClr val="9A9CAA"/>
                </a:solidFill>
                <a:latin typeface="Arial"/>
                <a:cs typeface="Arial"/>
              </a:rPr>
              <a:t>ts</a:t>
            </a:r>
            <a:r>
              <a:rPr dirty="0" sz="1400" spc="-15">
                <a:solidFill>
                  <a:srgbClr val="9A9CAA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9A9CAA"/>
                </a:solidFill>
                <a:latin typeface="Arial"/>
                <a:cs typeface="Arial"/>
              </a:rPr>
              <a:t>to</a:t>
            </a:r>
            <a:r>
              <a:rPr dirty="0" sz="1400" spc="-25">
                <a:solidFill>
                  <a:srgbClr val="9A9CAA"/>
                </a:solidFill>
                <a:latin typeface="Arial"/>
                <a:cs typeface="Arial"/>
              </a:rPr>
              <a:t> </a:t>
            </a:r>
            <a:r>
              <a:rPr dirty="0" sz="1400" spc="-50">
                <a:solidFill>
                  <a:srgbClr val="9A9CAA"/>
                </a:solidFill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4367269" y="9976337"/>
            <a:ext cx="645731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The</a:t>
            </a:r>
            <a:r>
              <a:rPr dirty="0" sz="1500" spc="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7E7E8E"/>
                </a:solidFill>
                <a:latin typeface="Arial"/>
                <a:cs typeface="Arial"/>
              </a:rPr>
              <a:t>sampling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temperature,</a:t>
            </a:r>
            <a:r>
              <a:rPr dirty="0" sz="1500" spc="1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between</a:t>
            </a:r>
            <a:r>
              <a:rPr dirty="0" sz="1500" spc="8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65">
                <a:solidFill>
                  <a:srgbClr val="7E7E8E"/>
                </a:solidFill>
                <a:latin typeface="Arial"/>
                <a:cs typeface="Arial"/>
              </a:rPr>
              <a:t>0</a:t>
            </a:r>
            <a:r>
              <a:rPr dirty="0" sz="1500" spc="6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7E7E8E"/>
                </a:solidFill>
                <a:latin typeface="Arial"/>
                <a:cs typeface="Arial"/>
              </a:rPr>
              <a:t>and</a:t>
            </a:r>
            <a:r>
              <a:rPr dirty="0" sz="1500" spc="-1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50" spc="-125">
                <a:solidFill>
                  <a:srgbClr val="7E7E8E"/>
                </a:solidFill>
                <a:latin typeface="Arial"/>
                <a:cs typeface="Arial"/>
              </a:rPr>
              <a:t>1.</a:t>
            </a:r>
            <a:r>
              <a:rPr dirty="0" sz="1550" spc="-114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Higher</a:t>
            </a:r>
            <a:r>
              <a:rPr dirty="0" sz="1500" spc="2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val</a:t>
            </a:r>
            <a:r>
              <a:rPr dirty="0" sz="1500">
                <a:solidFill>
                  <a:srgbClr val="9A9CAA"/>
                </a:solidFill>
                <a:latin typeface="Arial"/>
                <a:cs typeface="Arial"/>
              </a:rPr>
              <a:t>u</a:t>
            </a:r>
            <a:r>
              <a:rPr dirty="0" sz="1500">
                <a:solidFill>
                  <a:srgbClr val="7E7E8E"/>
                </a:solidFill>
                <a:latin typeface="Arial"/>
                <a:cs typeface="Arial"/>
              </a:rPr>
              <a:t>es</a:t>
            </a:r>
            <a:r>
              <a:rPr dirty="0" sz="1500" spc="-15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like</a:t>
            </a:r>
            <a:r>
              <a:rPr dirty="0" sz="1500" spc="-2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7E7E8E"/>
                </a:solidFill>
                <a:latin typeface="Arial"/>
                <a:cs typeface="Arial"/>
              </a:rPr>
              <a:t>0.8</a:t>
            </a:r>
            <a:r>
              <a:rPr dirty="0" sz="1500" spc="20">
                <a:solidFill>
                  <a:srgbClr val="7E7E8E"/>
                </a:solidFill>
                <a:latin typeface="Arial"/>
                <a:cs typeface="Arial"/>
              </a:rPr>
              <a:t> </a:t>
            </a:r>
            <a:r>
              <a:rPr dirty="0" sz="1500" spc="45">
                <a:solidFill>
                  <a:srgbClr val="7E7E8E"/>
                </a:solidFill>
                <a:latin typeface="Arial"/>
                <a:cs typeface="Arial"/>
              </a:rPr>
              <a:t>will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340550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35">
                <a:solidFill>
                  <a:srgbClr val="FF1675"/>
                </a:solidFill>
              </a:rPr>
              <a:t>Translating</a:t>
            </a:r>
            <a:r>
              <a:rPr dirty="0" sz="3600" spc="-260">
                <a:solidFill>
                  <a:srgbClr val="FF1675"/>
                </a:solidFill>
              </a:rPr>
              <a:t> </a:t>
            </a:r>
            <a:r>
              <a:rPr dirty="0" sz="3600" spc="-325">
                <a:solidFill>
                  <a:srgbClr val="FF1675"/>
                </a:solidFill>
              </a:rPr>
              <a:t>text</a:t>
            </a:r>
            <a:endParaRPr sz="36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61087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35"/>
              <a:t>Moderating</a:t>
            </a:r>
            <a:r>
              <a:rPr dirty="0" sz="6000" spc="-380"/>
              <a:t> </a:t>
            </a:r>
            <a:r>
              <a:rPr dirty="0" sz="6000" spc="-660"/>
              <a:t>Text</a:t>
            </a:r>
            <a:endParaRPr sz="6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w="0"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682865" y="4993132"/>
            <a:ext cx="9304020" cy="168656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5080" indent="3175">
              <a:lnSpc>
                <a:spcPts val="3979"/>
              </a:lnSpc>
              <a:spcBef>
                <a:spcPts val="315"/>
              </a:spcBef>
            </a:pPr>
            <a:r>
              <a:rPr dirty="0" sz="3400" spc="-365">
                <a:solidFill>
                  <a:srgbClr val="FF1675"/>
                </a:solidFill>
                <a:latin typeface="Arial Black"/>
                <a:cs typeface="Arial Black"/>
              </a:rPr>
              <a:t>API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FF1675"/>
                </a:solidFill>
                <a:latin typeface="Arial Black"/>
                <a:cs typeface="Arial Black"/>
              </a:rPr>
              <a:t>provides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FF1675"/>
                </a:solidFill>
                <a:latin typeface="Arial Black"/>
                <a:cs typeface="Arial Black"/>
              </a:rPr>
              <a:t>functionality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FF1675"/>
                </a:solidFill>
                <a:latin typeface="Arial Black"/>
                <a:cs typeface="Arial Black"/>
              </a:rPr>
              <a:t>to </a:t>
            </a:r>
            <a:r>
              <a:rPr dirty="0" sz="3400" spc="-325">
                <a:solidFill>
                  <a:srgbClr val="FF1675"/>
                </a:solidFill>
                <a:latin typeface="Arial Black"/>
                <a:cs typeface="Arial Black"/>
              </a:rPr>
              <a:t>check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FF1675"/>
                </a:solidFill>
                <a:latin typeface="Arial Black"/>
                <a:cs typeface="Arial Black"/>
              </a:rPr>
              <a:t>if</a:t>
            </a:r>
            <a:r>
              <a:rPr dirty="0" sz="3400" spc="-22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175">
                <a:solidFill>
                  <a:srgbClr val="FF1675"/>
                </a:solidFill>
                <a:latin typeface="Arial Black"/>
                <a:cs typeface="Arial Black"/>
              </a:rPr>
              <a:t>content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complies</a:t>
            </a:r>
            <a:r>
              <a:rPr dirty="0" sz="3400" spc="-24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FF1675"/>
                </a:solidFill>
                <a:latin typeface="Arial Black"/>
                <a:cs typeface="Arial Black"/>
              </a:rPr>
              <a:t>with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FF1675"/>
                </a:solidFill>
                <a:latin typeface="Arial Black"/>
                <a:cs typeface="Arial Black"/>
              </a:rPr>
              <a:t>OpenAI's</a:t>
            </a:r>
            <a:r>
              <a:rPr dirty="0" sz="3400" spc="-229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FF1675"/>
                </a:solidFill>
                <a:latin typeface="Arial Black"/>
                <a:cs typeface="Arial Black"/>
              </a:rPr>
              <a:t>usage</a:t>
            </a:r>
            <a:r>
              <a:rPr dirty="0" sz="3400" spc="-235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dirty="0" sz="3400" spc="-290">
                <a:solidFill>
                  <a:srgbClr val="FF1675"/>
                </a:solidFill>
                <a:latin typeface="Arial Black"/>
                <a:cs typeface="Arial Black"/>
              </a:rPr>
              <a:t>policies</a:t>
            </a:r>
            <a:endParaRPr sz="3400">
              <a:latin typeface="Arial Black"/>
              <a:cs typeface="Arial Black"/>
            </a:endParaRPr>
          </a:p>
          <a:p>
            <a:pPr marL="372110">
              <a:lnSpc>
                <a:spcPct val="100000"/>
              </a:lnSpc>
              <a:spcBef>
                <a:spcPts val="825"/>
              </a:spcBef>
            </a:pPr>
            <a:r>
              <a:rPr dirty="0" sz="3400">
                <a:solidFill>
                  <a:srgbClr val="FF1675"/>
                </a:solidFill>
                <a:latin typeface="Lucida Sans Unicode"/>
                <a:cs typeface="Lucida Sans Unicode"/>
              </a:rPr>
              <a:t>-</a:t>
            </a:r>
            <a:r>
              <a:rPr dirty="0" sz="3400" spc="400">
                <a:solidFill>
                  <a:srgbClr val="FF1675"/>
                </a:solidFill>
                <a:latin typeface="Lucida Sans Unicode"/>
                <a:cs typeface="Lucida Sans Unicode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Can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0">
                <a:solidFill>
                  <a:srgbClr val="FF1675"/>
                </a:solidFill>
                <a:latin typeface="Arial"/>
                <a:cs typeface="Arial"/>
              </a:rPr>
              <a:t>be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FF1675"/>
                </a:solidFill>
                <a:latin typeface="Arial"/>
                <a:cs typeface="Arial"/>
              </a:rPr>
              <a:t>used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FF1675"/>
                </a:solidFill>
                <a:latin typeface="Arial"/>
                <a:cs typeface="Arial"/>
              </a:rPr>
              <a:t>to</a:t>
            </a:r>
            <a:r>
              <a:rPr dirty="0" sz="3400" spc="-90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85">
                <a:solidFill>
                  <a:srgbClr val="FF1675"/>
                </a:solidFill>
                <a:latin typeface="Arial"/>
                <a:cs typeface="Arial"/>
              </a:rPr>
              <a:t>filter</a:t>
            </a:r>
            <a:r>
              <a:rPr dirty="0" sz="3400" spc="-85">
                <a:solidFill>
                  <a:srgbClr val="FF1675"/>
                </a:solidFill>
                <a:latin typeface="Arial"/>
                <a:cs typeface="Arial"/>
              </a:rPr>
              <a:t> </a:t>
            </a:r>
            <a:r>
              <a:rPr dirty="0" sz="3400" spc="120">
                <a:solidFill>
                  <a:srgbClr val="FF1675"/>
                </a:solidFill>
                <a:latin typeface="Arial"/>
                <a:cs typeface="Arial"/>
              </a:rPr>
              <a:t>content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5"/>
              <a:t>Moderating</a:t>
            </a:r>
            <a:r>
              <a:rPr dirty="0" spc="-300"/>
              <a:t> </a:t>
            </a:r>
            <a:r>
              <a:rPr dirty="0" spc="-535"/>
              <a:t>Text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1437" y="206138"/>
            <a:ext cx="402738" cy="3984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0160" y="1122164"/>
            <a:ext cx="810053" cy="50839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2661" y="2331317"/>
            <a:ext cx="1478232" cy="270227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93585" y="1108423"/>
            <a:ext cx="1981835" cy="0"/>
          </a:xfrm>
          <a:custGeom>
            <a:avLst/>
            <a:gdLst/>
            <a:ahLst/>
            <a:cxnLst/>
            <a:rect l="l" t="t" r="r" b="b"/>
            <a:pathLst>
              <a:path w="1981835" h="0">
                <a:moveTo>
                  <a:pt x="0" y="0"/>
                </a:moveTo>
                <a:lnTo>
                  <a:pt x="1981655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66125" y="1612237"/>
            <a:ext cx="1890395" cy="0"/>
          </a:xfrm>
          <a:custGeom>
            <a:avLst/>
            <a:gdLst/>
            <a:ahLst/>
            <a:cxnLst/>
            <a:rect l="l" t="t" r="r" b="b"/>
            <a:pathLst>
              <a:path w="1890395" h="0">
                <a:moveTo>
                  <a:pt x="0" y="0"/>
                </a:moveTo>
                <a:lnTo>
                  <a:pt x="1890124" y="0"/>
                </a:lnTo>
              </a:path>
            </a:pathLst>
          </a:custGeom>
          <a:ln w="91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17028" y="245346"/>
            <a:ext cx="8597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210560" y="245346"/>
            <a:ext cx="146177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44AC8C"/>
                </a:solidFill>
                <a:latin typeface="Arial"/>
                <a:cs typeface="Arial"/>
              </a:rPr>
              <a:t>Documentation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10398" y="245346"/>
            <a:ext cx="13049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90">
                <a:solidFill>
                  <a:srgbClr val="808090"/>
                </a:solidFill>
                <a:latin typeface="Arial"/>
                <a:cs typeface="Arial"/>
              </a:rPr>
              <a:t>API</a:t>
            </a:r>
            <a:r>
              <a:rPr dirty="0" sz="1500" spc="16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reference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647184" y="245346"/>
            <a:ext cx="93471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Examp</a:t>
            </a:r>
            <a:r>
              <a:rPr dirty="0" sz="1500" spc="55">
                <a:solidFill>
                  <a:srgbClr val="9CA1AC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06122" y="245346"/>
            <a:ext cx="10674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Playground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301025" y="245346"/>
            <a:ext cx="10915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F</a:t>
            </a:r>
            <a:r>
              <a:rPr dirty="0" sz="1500" spc="70">
                <a:solidFill>
                  <a:srgbClr val="9CA1AC"/>
                </a:solidFill>
                <a:latin typeface="Arial"/>
                <a:cs typeface="Arial"/>
              </a:rPr>
              <a:t>i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ne-</a:t>
            </a: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108545" y="254506"/>
            <a:ext cx="10401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100"/>
              </a:spcBef>
              <a:buSzPct val="150000"/>
              <a:buChar char="♦"/>
              <a:tabLst>
                <a:tab pos="243840" algn="l"/>
              </a:tabLst>
            </a:pPr>
            <a:r>
              <a:rPr dirty="0" sz="1500" spc="-10">
                <a:solidFill>
                  <a:srgbClr val="44AC8C"/>
                </a:solidFill>
                <a:latin typeface="Arial"/>
                <a:cs typeface="Arial"/>
              </a:rPr>
              <a:t>Upgrade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315554" y="203616"/>
            <a:ext cx="97790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CA1AC"/>
                </a:solidFill>
                <a:latin typeface="Arial"/>
                <a:cs typeface="Arial"/>
              </a:rPr>
              <a:t>0)</a:t>
            </a:r>
            <a:r>
              <a:rPr dirty="0" sz="1900" spc="-5">
                <a:solidFill>
                  <a:srgbClr val="9CA1AC"/>
                </a:solidFill>
                <a:latin typeface="Arial"/>
                <a:cs typeface="Arial"/>
              </a:rPr>
              <a:t>  </a:t>
            </a:r>
            <a:r>
              <a:rPr dirty="0" sz="1500" spc="65">
                <a:solidFill>
                  <a:srgbClr val="808090"/>
                </a:solidFill>
                <a:latin typeface="Arial"/>
                <a:cs typeface="Arial"/>
              </a:rPr>
              <a:t>Forum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604083" y="190894"/>
            <a:ext cx="8629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9CA1AC"/>
                </a:solidFill>
                <a:latin typeface="Arial"/>
                <a:cs typeface="Arial"/>
              </a:rPr>
              <a:t>(i)</a:t>
            </a:r>
            <a:r>
              <a:rPr dirty="0" sz="2000" spc="-10" i="1">
                <a:solidFill>
                  <a:srgbClr val="9CA1AC"/>
                </a:solidFill>
                <a:latin typeface="Arial"/>
                <a:cs typeface="Arial"/>
              </a:rPr>
              <a:t>  </a:t>
            </a: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Help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7281969" y="254506"/>
            <a:ext cx="6946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464952"/>
                </a:solidFill>
                <a:latin typeface="Arial"/>
                <a:cs typeface="Arial"/>
              </a:rPr>
              <a:t>Lupo.ai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325089" y="1456513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765" y="0"/>
                </a:lnTo>
              </a:path>
            </a:pathLst>
          </a:custGeom>
          <a:ln w="12722">
            <a:solidFill>
              <a:srgbClr val="C6C6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312389" y="1176639"/>
            <a:ext cx="128651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</a:tabLst>
            </a:pPr>
            <a:r>
              <a:rPr dirty="0" sz="2100">
                <a:solidFill>
                  <a:srgbClr val="C6C6D3"/>
                </a:solidFill>
                <a:latin typeface="Arial"/>
                <a:cs typeface="Arial"/>
              </a:rPr>
              <a:t>[</a:t>
            </a:r>
            <a:r>
              <a:rPr dirty="0" sz="2100" spc="135">
                <a:solidFill>
                  <a:srgbClr val="C6C6D3"/>
                </a:solidFill>
                <a:latin typeface="Arial"/>
                <a:cs typeface="Arial"/>
              </a:rPr>
              <a:t> </a:t>
            </a:r>
            <a:r>
              <a:rPr dirty="0" sz="2100" spc="-50">
                <a:solidFill>
                  <a:srgbClr val="B1B3BC"/>
                </a:solidFill>
                <a:latin typeface="Arial"/>
                <a:cs typeface="Arial"/>
              </a:rPr>
              <a:t>Q</a:t>
            </a:r>
            <a:r>
              <a:rPr dirty="0" sz="2100">
                <a:solidFill>
                  <a:srgbClr val="B1B3BC"/>
                </a:solidFill>
                <a:latin typeface="Arial"/>
                <a:cs typeface="Arial"/>
              </a:rPr>
              <a:t>	</a:t>
            </a:r>
            <a:r>
              <a:rPr dirty="0" sz="1750" spc="45">
                <a:solidFill>
                  <a:srgbClr val="9CA1AC"/>
                </a:solidFill>
                <a:latin typeface="Arial"/>
                <a:cs typeface="Arial"/>
              </a:rPr>
              <a:t>Search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66169" y="1171803"/>
            <a:ext cx="2500630" cy="582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50" spc="-110" b="1">
                <a:solidFill>
                  <a:srgbClr val="2D2D2F"/>
                </a:solidFill>
                <a:latin typeface="Arial"/>
                <a:cs typeface="Arial"/>
              </a:rPr>
              <a:t>Modera</a:t>
            </a:r>
            <a:r>
              <a:rPr dirty="0" sz="3650" spc="-110" b="1">
                <a:solidFill>
                  <a:srgbClr val="9CA1AC"/>
                </a:solidFill>
                <a:latin typeface="Arial"/>
                <a:cs typeface="Arial"/>
              </a:rPr>
              <a:t>,</a:t>
            </a:r>
            <a:r>
              <a:rPr dirty="0" sz="3650" spc="-110" b="1">
                <a:solidFill>
                  <a:srgbClr val="2D2D2F"/>
                </a:solidFill>
                <a:latin typeface="Arial"/>
                <a:cs typeface="Arial"/>
              </a:rPr>
              <a:t>tion</a:t>
            </a:r>
            <a:endParaRPr sz="36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1961" y="1892156"/>
            <a:ext cx="1304290" cy="728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464952"/>
                </a:solidFill>
                <a:latin typeface="Arial"/>
                <a:cs typeface="Arial"/>
              </a:rPr>
              <a:t>G</a:t>
            </a:r>
            <a:r>
              <a:rPr dirty="0" sz="1300">
                <a:solidFill>
                  <a:srgbClr val="2D2D2F"/>
                </a:solidFill>
                <a:latin typeface="Arial"/>
                <a:cs typeface="Arial"/>
              </a:rPr>
              <a:t>ET</a:t>
            </a:r>
            <a:r>
              <a:rPr dirty="0" sz="1300" spc="235">
                <a:solidFill>
                  <a:srgbClr val="2D2D2F"/>
                </a:solidFill>
                <a:latin typeface="Arial"/>
                <a:cs typeface="Arial"/>
              </a:rPr>
              <a:t> </a:t>
            </a:r>
            <a:r>
              <a:rPr dirty="0" sz="1300" spc="60" b="1">
                <a:solidFill>
                  <a:srgbClr val="2D2D2F"/>
                </a:solidFill>
                <a:latin typeface="Arial"/>
                <a:cs typeface="Arial"/>
              </a:rPr>
              <a:t>STAR</a:t>
            </a:r>
            <a:r>
              <a:rPr dirty="0" sz="1300" spc="60" b="1">
                <a:solidFill>
                  <a:srgbClr val="464952"/>
                </a:solidFill>
                <a:latin typeface="Arial"/>
                <a:cs typeface="Arial"/>
              </a:rPr>
              <a:t>T</a:t>
            </a:r>
            <a:r>
              <a:rPr dirty="0" sz="1300" spc="60" b="1">
                <a:solidFill>
                  <a:srgbClr val="2D2D2F"/>
                </a:solidFill>
                <a:latin typeface="Arial"/>
                <a:cs typeface="Arial"/>
              </a:rPr>
              <a:t>E</a:t>
            </a:r>
            <a:r>
              <a:rPr dirty="0" sz="1300" spc="60" b="1">
                <a:solidFill>
                  <a:srgbClr val="464952"/>
                </a:solidFill>
                <a:latin typeface="Arial"/>
                <a:cs typeface="Arial"/>
              </a:rPr>
              <a:t>D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 spc="105">
                <a:solidFill>
                  <a:srgbClr val="808090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1496" y="2823958"/>
            <a:ext cx="9766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Quickstart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4928" y="3281970"/>
            <a:ext cx="82994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Libraries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4547" y="3739984"/>
            <a:ext cx="6775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34165" y="4197996"/>
            <a:ext cx="12503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Deprecations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35310" y="4656009"/>
            <a:ext cx="8083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Tutorials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34165" y="5114022"/>
            <a:ext cx="7461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Pol</a:t>
            </a:r>
            <a:r>
              <a:rPr dirty="0" sz="1500" spc="45">
                <a:solidFill>
                  <a:srgbClr val="9CA1AC"/>
                </a:solidFill>
                <a:latin typeface="Arial"/>
                <a:cs typeface="Arial"/>
              </a:rPr>
              <a:t>i</a:t>
            </a:r>
            <a:r>
              <a:rPr dirty="0" sz="1500" spc="45">
                <a:solidFill>
                  <a:srgbClr val="808090"/>
                </a:solidFill>
                <a:latin typeface="Arial"/>
                <a:cs typeface="Arial"/>
              </a:rPr>
              <a:t>cies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341139" y="2866959"/>
            <a:ext cx="10776585" cy="1056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-635">
              <a:lnSpc>
                <a:spcPct val="128800"/>
              </a:lnSpc>
              <a:spcBef>
                <a:spcPts val="100"/>
              </a:spcBef>
            </a:pP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The</a:t>
            </a:r>
            <a:r>
              <a:rPr dirty="0" sz="1750" spc="-6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4AC8C"/>
                </a:solidFill>
                <a:latin typeface="Arial"/>
                <a:cs typeface="Arial"/>
              </a:rPr>
              <a:t>moderations</a:t>
            </a:r>
            <a:r>
              <a:rPr dirty="0" sz="1750" spc="40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endpoint</a:t>
            </a:r>
            <a:r>
              <a:rPr dirty="0" sz="1750" spc="10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6E6E77"/>
                </a:solidFill>
                <a:latin typeface="Arial"/>
                <a:cs typeface="Arial"/>
              </a:rPr>
              <a:t>i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s</a:t>
            </a:r>
            <a:r>
              <a:rPr dirty="0" sz="1750" spc="-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a</a:t>
            </a:r>
            <a:r>
              <a:rPr dirty="0" sz="1750" spc="-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575962"/>
                </a:solidFill>
                <a:latin typeface="Arial"/>
                <a:cs typeface="Arial"/>
              </a:rPr>
              <a:t>tool</a:t>
            </a:r>
            <a:r>
              <a:rPr dirty="0" sz="1750" spc="-80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you</a:t>
            </a:r>
            <a:r>
              <a:rPr dirty="0" sz="1750" spc="-12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can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use</a:t>
            </a:r>
            <a:r>
              <a:rPr dirty="0" sz="1750" spc="-6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to</a:t>
            </a:r>
            <a:r>
              <a:rPr dirty="0" sz="1750" spc="-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check</a:t>
            </a:r>
            <a:r>
              <a:rPr dirty="0" sz="1750" spc="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whether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content</a:t>
            </a:r>
            <a:r>
              <a:rPr dirty="0" sz="1750" spc="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complies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120">
                <a:solidFill>
                  <a:srgbClr val="464952"/>
                </a:solidFill>
                <a:latin typeface="Arial"/>
                <a:cs typeface="Arial"/>
              </a:rPr>
              <a:t>with</a:t>
            </a:r>
            <a:r>
              <a:rPr dirty="0" sz="1750" spc="-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OpenAI</a:t>
            </a:r>
            <a:r>
              <a:rPr dirty="0" baseline="48611" sz="1200" spc="135">
                <a:solidFill>
                  <a:srgbClr val="464952"/>
                </a:solidFill>
                <a:latin typeface="Times New Roman"/>
                <a:cs typeface="Times New Roman"/>
              </a:rPr>
              <a:t>1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s </a:t>
            </a:r>
            <a:r>
              <a:rPr dirty="0" sz="1750" spc="50">
                <a:solidFill>
                  <a:srgbClr val="44AC8C"/>
                </a:solidFill>
                <a:latin typeface="Arial"/>
                <a:cs typeface="Arial"/>
              </a:rPr>
              <a:t>usage</a:t>
            </a:r>
            <a:r>
              <a:rPr dirty="0" sz="1750" spc="-50">
                <a:solidFill>
                  <a:srgbClr val="44AC8C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4AC8C"/>
                </a:solidFill>
                <a:latin typeface="Arial"/>
                <a:cs typeface="Arial"/>
              </a:rPr>
              <a:t>po</a:t>
            </a:r>
            <a:r>
              <a:rPr dirty="0" sz="1750" spc="65">
                <a:solidFill>
                  <a:srgbClr val="67BCA3"/>
                </a:solidFill>
                <a:latin typeface="Arial"/>
                <a:cs typeface="Arial"/>
              </a:rPr>
              <a:t>l</a:t>
            </a:r>
            <a:r>
              <a:rPr dirty="0" sz="1750" spc="65">
                <a:solidFill>
                  <a:srgbClr val="44AC8C"/>
                </a:solidFill>
                <a:latin typeface="Arial"/>
                <a:cs typeface="Arial"/>
              </a:rPr>
              <a:t>icies</a:t>
            </a:r>
            <a:r>
              <a:rPr dirty="0" sz="1750" spc="65">
                <a:solidFill>
                  <a:srgbClr val="575962"/>
                </a:solidFill>
                <a:latin typeface="Arial"/>
                <a:cs typeface="Arial"/>
              </a:rPr>
              <a:t>.</a:t>
            </a:r>
            <a:r>
              <a:rPr dirty="0" sz="1750" spc="-200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Developers</a:t>
            </a:r>
            <a:r>
              <a:rPr dirty="0" sz="1750" spc="1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can</a:t>
            </a:r>
            <a:r>
              <a:rPr dirty="0" sz="1750" spc="-4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575962"/>
                </a:solidFill>
                <a:latin typeface="Arial"/>
                <a:cs typeface="Arial"/>
              </a:rPr>
              <a:t>thus</a:t>
            </a:r>
            <a:r>
              <a:rPr dirty="0" sz="1750" spc="15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i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d</a:t>
            </a:r>
            <a:r>
              <a:rPr dirty="0" baseline="47619" sz="525" spc="82">
                <a:solidFill>
                  <a:srgbClr val="B1B3BC"/>
                </a:solidFill>
                <a:latin typeface="Times New Roman"/>
                <a:cs typeface="Times New Roman"/>
              </a:rPr>
              <a:t>1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en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tify</a:t>
            </a:r>
            <a:r>
              <a:rPr dirty="0" sz="1750" spc="1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content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6E6E77"/>
                </a:solidFill>
                <a:latin typeface="Arial"/>
                <a:cs typeface="Arial"/>
              </a:rPr>
              <a:t>t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hat</a:t>
            </a:r>
            <a:r>
              <a:rPr dirty="0" sz="1750" spc="204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our</a:t>
            </a:r>
            <a:r>
              <a:rPr dirty="0" sz="1750" spc="-4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75962"/>
                </a:solidFill>
                <a:latin typeface="Arial"/>
                <a:cs typeface="Arial"/>
              </a:rPr>
              <a:t>usage</a:t>
            </a:r>
            <a:r>
              <a:rPr dirty="0" sz="1750" spc="95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policies</a:t>
            </a:r>
            <a:r>
              <a:rPr dirty="0" sz="1750" spc="1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prohibits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and</a:t>
            </a:r>
            <a:r>
              <a:rPr dirty="0" sz="1750" spc="-6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take</a:t>
            </a:r>
            <a:r>
              <a:rPr dirty="0" sz="1750" spc="-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action,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for</a:t>
            </a:r>
            <a:r>
              <a:rPr dirty="0" sz="1750" spc="-10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6E6E77"/>
                </a:solidFill>
                <a:latin typeface="Arial"/>
                <a:cs typeface="Arial"/>
              </a:rPr>
              <a:t>i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nstance</a:t>
            </a:r>
            <a:r>
              <a:rPr dirty="0" sz="1750" spc="-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by</a:t>
            </a:r>
            <a:r>
              <a:rPr dirty="0" sz="1750" spc="-1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575962"/>
                </a:solidFill>
                <a:latin typeface="Arial"/>
                <a:cs typeface="Arial"/>
              </a:rPr>
              <a:t>filtering</a:t>
            </a:r>
            <a:r>
              <a:rPr dirty="0" sz="1750" spc="-70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 spc="25">
                <a:solidFill>
                  <a:srgbClr val="575962"/>
                </a:solidFill>
                <a:latin typeface="Arial"/>
                <a:cs typeface="Arial"/>
              </a:rPr>
              <a:t>it.</a:t>
            </a:r>
            <a:endParaRPr sz="17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366539" y="4193671"/>
            <a:ext cx="494474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The</a:t>
            </a:r>
            <a:r>
              <a:rPr dirty="0" sz="1750" spc="-5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models</a:t>
            </a:r>
            <a:r>
              <a:rPr dirty="0" sz="1750" spc="-10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c</a:t>
            </a:r>
            <a:r>
              <a:rPr dirty="0" sz="1750" spc="75">
                <a:solidFill>
                  <a:srgbClr val="6E6E77"/>
                </a:solidFill>
                <a:latin typeface="Arial"/>
                <a:cs typeface="Arial"/>
              </a:rPr>
              <a:t>l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assifies</a:t>
            </a:r>
            <a:r>
              <a:rPr dirty="0" sz="1750" spc="4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the</a:t>
            </a:r>
            <a:r>
              <a:rPr dirty="0" sz="1750" spc="4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75962"/>
                </a:solidFill>
                <a:latin typeface="Arial"/>
                <a:cs typeface="Arial"/>
              </a:rPr>
              <a:t>fol</a:t>
            </a:r>
            <a:r>
              <a:rPr dirty="0" sz="1750"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6E6E77"/>
                </a:solidFill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owing</a:t>
            </a:r>
            <a:r>
              <a:rPr dirty="0" sz="1750" spc="-3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575962"/>
                </a:solidFill>
                <a:latin typeface="Arial"/>
                <a:cs typeface="Arial"/>
              </a:rPr>
              <a:t>categories:</a:t>
            </a:r>
            <a:endParaRPr sz="17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363889" y="4805118"/>
            <a:ext cx="104775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65" b="1">
                <a:solidFill>
                  <a:srgbClr val="2D2D2F"/>
                </a:solidFill>
                <a:latin typeface="Arial"/>
                <a:cs typeface="Arial"/>
              </a:rPr>
              <a:t>CA</a:t>
            </a:r>
            <a:r>
              <a:rPr dirty="0" sz="1300" spc="65" b="1">
                <a:solidFill>
                  <a:srgbClr val="464952"/>
                </a:solidFill>
                <a:latin typeface="Arial"/>
                <a:cs typeface="Arial"/>
              </a:rPr>
              <a:t>T</a:t>
            </a:r>
            <a:r>
              <a:rPr dirty="0" sz="1300" spc="65" b="1">
                <a:solidFill>
                  <a:srgbClr val="2D2D2F"/>
                </a:solidFill>
                <a:latin typeface="Arial"/>
                <a:cs typeface="Arial"/>
              </a:rPr>
              <a:t>E</a:t>
            </a:r>
            <a:r>
              <a:rPr dirty="0" sz="1300" spc="65" b="1">
                <a:solidFill>
                  <a:srgbClr val="464952"/>
                </a:solidFill>
                <a:latin typeface="Arial"/>
                <a:cs typeface="Arial"/>
              </a:rPr>
              <a:t>G</a:t>
            </a:r>
            <a:r>
              <a:rPr dirty="0" sz="1300" spc="65" b="1">
                <a:solidFill>
                  <a:srgbClr val="2D2D2F"/>
                </a:solidFill>
                <a:latin typeface="Arial"/>
                <a:cs typeface="Arial"/>
              </a:rPr>
              <a:t>ORY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362535" y="5219619"/>
            <a:ext cx="57594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464952"/>
                </a:solidFill>
                <a:latin typeface="Courier New"/>
                <a:cs typeface="Courier New"/>
              </a:rPr>
              <a:t>hate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31763" y="5904349"/>
            <a:ext cx="77724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40" b="1">
                <a:solidFill>
                  <a:srgbClr val="464952"/>
                </a:solidFill>
                <a:latin typeface="Arial"/>
                <a:cs typeface="Arial"/>
              </a:rPr>
              <a:t>GU</a:t>
            </a:r>
            <a:r>
              <a:rPr dirty="0" sz="1300" spc="140" b="1">
                <a:solidFill>
                  <a:srgbClr val="2D2D2F"/>
                </a:solidFill>
                <a:latin typeface="Arial"/>
                <a:cs typeface="Arial"/>
              </a:rPr>
              <a:t>I</a:t>
            </a:r>
            <a:r>
              <a:rPr dirty="0" sz="1300" spc="140" b="1">
                <a:solidFill>
                  <a:srgbClr val="464952"/>
                </a:solidFill>
                <a:latin typeface="Arial"/>
                <a:cs typeface="Arial"/>
              </a:rPr>
              <a:t>DE</a:t>
            </a:r>
            <a:r>
              <a:rPr dirty="0" sz="1300" spc="140" b="1">
                <a:solidFill>
                  <a:srgbClr val="2D2D2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29589" y="6373557"/>
            <a:ext cx="413384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808090"/>
                </a:solidFill>
                <a:latin typeface="Arial"/>
                <a:cs typeface="Arial"/>
              </a:rPr>
              <a:t>GPT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29589" y="6831570"/>
            <a:ext cx="17735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808090"/>
                </a:solidFill>
                <a:latin typeface="Arial"/>
                <a:cs typeface="Arial"/>
              </a:rPr>
              <a:t>GPT</a:t>
            </a:r>
            <a:r>
              <a:rPr dirty="0" sz="1500" spc="-95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808090"/>
                </a:solidFill>
                <a:latin typeface="Arial"/>
                <a:cs typeface="Arial"/>
              </a:rPr>
              <a:t>best</a:t>
            </a:r>
            <a:r>
              <a:rPr dirty="0" sz="150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808090"/>
                </a:solidFill>
                <a:latin typeface="Arial"/>
                <a:cs typeface="Arial"/>
              </a:rPr>
              <a:t>practices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21961" y="7289582"/>
            <a:ext cx="172402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85">
                <a:solidFill>
                  <a:srgbClr val="808090"/>
                </a:solidFill>
                <a:latin typeface="Arial"/>
                <a:cs typeface="Arial"/>
              </a:rPr>
              <a:t>Image</a:t>
            </a:r>
            <a:r>
              <a:rPr dirty="0" sz="1500" spc="-8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generation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33212" y="7747596"/>
            <a:ext cx="10845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Fine-</a:t>
            </a:r>
            <a:r>
              <a:rPr dirty="0" sz="1500" spc="50">
                <a:solidFill>
                  <a:srgbClr val="808090"/>
                </a:solidFill>
                <a:latin typeface="Arial"/>
                <a:cs typeface="Arial"/>
              </a:rPr>
              <a:t>tuning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33784" y="8205609"/>
            <a:ext cx="11811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Embeddings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30924" y="8638176"/>
            <a:ext cx="135826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60">
                <a:solidFill>
                  <a:srgbClr val="808090"/>
                </a:solidFill>
                <a:latin typeface="Arial"/>
                <a:cs typeface="Arial"/>
              </a:rPr>
              <a:t>Speech</a:t>
            </a:r>
            <a:r>
              <a:rPr dirty="0" sz="1500" spc="-30">
                <a:solidFill>
                  <a:srgbClr val="808090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808090"/>
                </a:solidFill>
                <a:latin typeface="Times New Roman"/>
                <a:cs typeface="Times New Roman"/>
              </a:rPr>
              <a:t>to</a:t>
            </a:r>
            <a:r>
              <a:rPr dirty="0" sz="1700" spc="-95">
                <a:solidFill>
                  <a:srgbClr val="808090"/>
                </a:solidFill>
                <a:latin typeface="Times New Roman"/>
                <a:cs typeface="Times New Roman"/>
              </a:rPr>
              <a:t> </a:t>
            </a:r>
            <a:r>
              <a:rPr dirty="0" sz="1700" spc="35">
                <a:solidFill>
                  <a:srgbClr val="808090"/>
                </a:solidFill>
                <a:latin typeface="Times New Roman"/>
                <a:cs typeface="Times New Roman"/>
              </a:rPr>
              <a:t>text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39123" y="9121634"/>
            <a:ext cx="10560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Moderation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04452" y="9552166"/>
            <a:ext cx="85216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090"/>
                </a:solidFill>
                <a:latin typeface="Arial"/>
                <a:cs typeface="Arial"/>
              </a:rPr>
              <a:t>Overview</a:t>
            </a:r>
            <a:endParaRPr sz="15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05406" y="9950637"/>
            <a:ext cx="97663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5">
                <a:solidFill>
                  <a:srgbClr val="808090"/>
                </a:solidFill>
                <a:latin typeface="Arial"/>
                <a:cs typeface="Arial"/>
              </a:rPr>
              <a:t>Quickstart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362535" y="6836404"/>
            <a:ext cx="222567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464952"/>
                </a:solidFill>
                <a:latin typeface="Courier New"/>
                <a:cs typeface="Courier New"/>
              </a:rPr>
              <a:t>hate/threatening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623201" y="4786034"/>
            <a:ext cx="143510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75" b="1">
                <a:solidFill>
                  <a:srgbClr val="2D2D2F"/>
                </a:solidFill>
                <a:latin typeface="Times New Roman"/>
                <a:cs typeface="Times New Roman"/>
              </a:rPr>
              <a:t>DESCRIP</a:t>
            </a:r>
            <a:r>
              <a:rPr dirty="0" sz="1450" spc="75" b="1">
                <a:solidFill>
                  <a:srgbClr val="464952"/>
                </a:solidFill>
                <a:latin typeface="Times New Roman"/>
                <a:cs typeface="Times New Roman"/>
              </a:rPr>
              <a:t>T</a:t>
            </a:r>
            <a:r>
              <a:rPr dirty="0" sz="1450" spc="75" b="1">
                <a:solidFill>
                  <a:srgbClr val="2D2D2F"/>
                </a:solidFill>
                <a:latin typeface="Times New Roman"/>
                <a:cs typeface="Times New Roman"/>
              </a:rPr>
              <a:t>ION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614473" y="5138705"/>
            <a:ext cx="7315200" cy="1399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 marR="5080" indent="-2540">
              <a:lnSpc>
                <a:spcPct val="128800"/>
              </a:lnSpc>
              <a:spcBef>
                <a:spcPts val="100"/>
              </a:spcBef>
            </a:pP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Content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 that</a:t>
            </a:r>
            <a:r>
              <a:rPr dirty="0" sz="1750" spc="-1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expresses,</a:t>
            </a:r>
            <a:r>
              <a:rPr dirty="0" sz="1750" spc="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incites,</a:t>
            </a:r>
            <a:r>
              <a:rPr dirty="0" sz="1750" spc="-6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or</a:t>
            </a:r>
            <a:r>
              <a:rPr dirty="0" sz="1750" spc="-8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575962"/>
                </a:solidFill>
                <a:latin typeface="Arial"/>
                <a:cs typeface="Arial"/>
              </a:rPr>
              <a:t>promotes</a:t>
            </a:r>
            <a:r>
              <a:rPr dirty="0" sz="1750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hate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based</a:t>
            </a:r>
            <a:r>
              <a:rPr dirty="0" sz="1750" spc="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on</a:t>
            </a:r>
            <a:r>
              <a:rPr dirty="0" sz="1750" spc="-114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464952"/>
                </a:solidFill>
                <a:latin typeface="Arial"/>
                <a:cs typeface="Arial"/>
              </a:rPr>
              <a:t>race,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gender,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ethn</a:t>
            </a:r>
            <a:r>
              <a:rPr dirty="0" sz="1750" spc="75">
                <a:solidFill>
                  <a:srgbClr val="6E6E77"/>
                </a:solidFill>
                <a:latin typeface="Arial"/>
                <a:cs typeface="Arial"/>
              </a:rPr>
              <a:t>i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city,</a:t>
            </a:r>
            <a:r>
              <a:rPr dirty="0" sz="1750" spc="-15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reli</a:t>
            </a:r>
            <a:r>
              <a:rPr dirty="0" sz="1750">
                <a:solidFill>
                  <a:srgbClr val="9CA1AC"/>
                </a:solidFill>
                <a:latin typeface="Arial"/>
                <a:cs typeface="Arial"/>
              </a:rPr>
              <a:t>,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gion,</a:t>
            </a:r>
            <a:r>
              <a:rPr dirty="0" sz="1750" spc="-1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nationality,</a:t>
            </a:r>
            <a:r>
              <a:rPr dirty="0" sz="1750" spc="1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sexua</a:t>
            </a:r>
            <a:r>
              <a:rPr dirty="0" sz="1750">
                <a:solidFill>
                  <a:srgbClr val="6E6E77"/>
                </a:solidFill>
                <a:latin typeface="Arial"/>
                <a:cs typeface="Arial"/>
              </a:rPr>
              <a:t>l</a:t>
            </a:r>
            <a:r>
              <a:rPr dirty="0" sz="1750" spc="-10">
                <a:solidFill>
                  <a:srgbClr val="6E6E77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orientation,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disability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status,</a:t>
            </a:r>
            <a:r>
              <a:rPr dirty="0" sz="1750" spc="-8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or</a:t>
            </a:r>
            <a:r>
              <a:rPr dirty="0" sz="1750" spc="-4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caste.</a:t>
            </a:r>
            <a:r>
              <a:rPr dirty="0" sz="1750" spc="-2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Hateful</a:t>
            </a:r>
            <a:r>
              <a:rPr dirty="0" sz="1750" spc="-8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content</a:t>
            </a:r>
            <a:r>
              <a:rPr dirty="0" sz="1750" spc="14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aimed</a:t>
            </a:r>
            <a:r>
              <a:rPr dirty="0" sz="1750" spc="-13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at</a:t>
            </a:r>
            <a:r>
              <a:rPr dirty="0" sz="1750" spc="4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non</a:t>
            </a:r>
            <a:r>
              <a:rPr dirty="0" sz="1750">
                <a:solidFill>
                  <a:srgbClr val="6E6E77"/>
                </a:solidFill>
                <a:latin typeface="Arial"/>
                <a:cs typeface="Arial"/>
              </a:rPr>
              <a:t>...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protected</a:t>
            </a:r>
            <a:r>
              <a:rPr dirty="0" sz="1750" spc="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groups</a:t>
            </a:r>
            <a:r>
              <a:rPr dirty="0" sz="1750" spc="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75962"/>
                </a:solidFill>
                <a:latin typeface="Arial"/>
                <a:cs typeface="Arial"/>
              </a:rPr>
              <a:t>(e.g.,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chess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 players}</a:t>
            </a:r>
            <a:r>
              <a:rPr dirty="0" sz="1750" spc="10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6E6E77"/>
                </a:solidFill>
                <a:latin typeface="Arial"/>
                <a:cs typeface="Arial"/>
              </a:rPr>
              <a:t>i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s</a:t>
            </a:r>
            <a:r>
              <a:rPr dirty="0" sz="1750" spc="-2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40">
                <a:solidFill>
                  <a:srgbClr val="464952"/>
                </a:solidFill>
                <a:latin typeface="Arial"/>
                <a:cs typeface="Arial"/>
              </a:rPr>
              <a:t>harrassment.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612885" y="6750908"/>
            <a:ext cx="7535545" cy="10515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3810">
              <a:lnSpc>
                <a:spcPct val="127899"/>
              </a:lnSpc>
              <a:spcBef>
                <a:spcPts val="114"/>
              </a:spcBef>
            </a:pP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Hateful</a:t>
            </a:r>
            <a:r>
              <a:rPr dirty="0" sz="1750" spc="4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content</a:t>
            </a:r>
            <a:r>
              <a:rPr dirty="0" sz="1750" spc="10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that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a</a:t>
            </a:r>
            <a:r>
              <a:rPr dirty="0" sz="1750">
                <a:solidFill>
                  <a:srgbClr val="6E6E77"/>
                </a:solidFill>
                <a:latin typeface="Arial"/>
                <a:cs typeface="Arial"/>
              </a:rPr>
              <a:t>l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so</a:t>
            </a:r>
            <a:r>
              <a:rPr dirty="0" sz="1750" spc="-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includes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vio</a:t>
            </a:r>
            <a:r>
              <a:rPr dirty="0" sz="1750" spc="50">
                <a:solidFill>
                  <a:srgbClr val="6E6E77"/>
                </a:solidFill>
                <a:latin typeface="Arial"/>
                <a:cs typeface="Arial"/>
              </a:rPr>
              <a:t>l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ence</a:t>
            </a:r>
            <a:r>
              <a:rPr dirty="0" sz="1750" spc="-3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or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serious</a:t>
            </a:r>
            <a:r>
              <a:rPr dirty="0" sz="1750" spc="1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120">
                <a:solidFill>
                  <a:srgbClr val="464952"/>
                </a:solidFill>
                <a:latin typeface="Arial"/>
                <a:cs typeface="Arial"/>
              </a:rPr>
              <a:t>harm</a:t>
            </a:r>
            <a:r>
              <a:rPr dirty="0" sz="1750" spc="-7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575962"/>
                </a:solidFill>
                <a:latin typeface="Arial"/>
                <a:cs typeface="Arial"/>
              </a:rPr>
              <a:t>towards</a:t>
            </a:r>
            <a:r>
              <a:rPr dirty="0" sz="1750" spc="90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 spc="25">
                <a:solidFill>
                  <a:srgbClr val="575962"/>
                </a:solidFill>
                <a:latin typeface="Arial"/>
                <a:cs typeface="Arial"/>
              </a:rPr>
              <a:t>the </a:t>
            </a:r>
            <a:r>
              <a:rPr dirty="0" sz="1750" spc="75">
                <a:solidFill>
                  <a:srgbClr val="575962"/>
                </a:solidFill>
                <a:latin typeface="Arial"/>
                <a:cs typeface="Arial"/>
              </a:rPr>
              <a:t>targeted</a:t>
            </a:r>
            <a:r>
              <a:rPr dirty="0" sz="1750" spc="95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group</a:t>
            </a:r>
            <a:r>
              <a:rPr dirty="0" sz="1750" spc="-2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based</a:t>
            </a:r>
            <a:r>
              <a:rPr dirty="0" sz="1750" spc="-7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on</a:t>
            </a:r>
            <a:r>
              <a:rPr dirty="0" sz="1750" spc="1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race,</a:t>
            </a:r>
            <a:r>
              <a:rPr dirty="0" sz="1750" spc="-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gender,</a:t>
            </a:r>
            <a:r>
              <a:rPr dirty="0" sz="1750" spc="-1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ethnicity,</a:t>
            </a:r>
            <a:r>
              <a:rPr dirty="0" sz="1750" spc="1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-60">
                <a:solidFill>
                  <a:srgbClr val="464952"/>
                </a:solidFill>
                <a:latin typeface="Arial"/>
                <a:cs typeface="Arial"/>
              </a:rPr>
              <a:t>relig</a:t>
            </a:r>
            <a:r>
              <a:rPr dirty="0" sz="1750" spc="-60">
                <a:latin typeface="Arial"/>
                <a:cs typeface="Arial"/>
              </a:rPr>
              <a:t>1</a:t>
            </a:r>
            <a:r>
              <a:rPr dirty="0" sz="1750" spc="-60">
                <a:solidFill>
                  <a:srgbClr val="575962"/>
                </a:solidFill>
                <a:latin typeface="Arial"/>
                <a:cs typeface="Arial"/>
              </a:rPr>
              <a:t>ion,</a:t>
            </a:r>
            <a:r>
              <a:rPr dirty="0" sz="1750" spc="-175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 spc="45">
                <a:solidFill>
                  <a:srgbClr val="464952"/>
                </a:solidFill>
                <a:latin typeface="Arial"/>
                <a:cs typeface="Arial"/>
              </a:rPr>
              <a:t>nationality,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sexual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or</a:t>
            </a:r>
            <a:r>
              <a:rPr dirty="0" sz="1750" spc="70">
                <a:solidFill>
                  <a:srgbClr val="6E6E77"/>
                </a:solidFill>
                <a:latin typeface="Arial"/>
                <a:cs typeface="Arial"/>
              </a:rPr>
              <a:t>i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entation,</a:t>
            </a:r>
            <a:r>
              <a:rPr dirty="0" sz="1750" spc="-8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disability</a:t>
            </a:r>
            <a:r>
              <a:rPr dirty="0" sz="1750" spc="22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status,</a:t>
            </a:r>
            <a:r>
              <a:rPr dirty="0" sz="1750" spc="-3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or</a:t>
            </a:r>
            <a:r>
              <a:rPr dirty="0" sz="1750" spc="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caste.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359070" y="8127746"/>
            <a:ext cx="13887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265">
                <a:solidFill>
                  <a:srgbClr val="464952"/>
                </a:solidFill>
                <a:latin typeface="Arial"/>
                <a:cs typeface="Arial"/>
              </a:rPr>
              <a:t>harassment</a:t>
            </a:r>
            <a:endParaRPr sz="15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612885" y="8019604"/>
            <a:ext cx="6859270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28800"/>
              </a:lnSpc>
              <a:spcBef>
                <a:spcPts val="100"/>
              </a:spcBef>
            </a:pP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Content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 that</a:t>
            </a:r>
            <a:r>
              <a:rPr dirty="0" sz="1750" spc="-1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expresses,</a:t>
            </a:r>
            <a:r>
              <a:rPr dirty="0" sz="1750" spc="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incites,</a:t>
            </a:r>
            <a:r>
              <a:rPr dirty="0" sz="1750" spc="-6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or</a:t>
            </a:r>
            <a:r>
              <a:rPr dirty="0" sz="1750" spc="-8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575962"/>
                </a:solidFill>
                <a:latin typeface="Arial"/>
                <a:cs typeface="Arial"/>
              </a:rPr>
              <a:t>promotes</a:t>
            </a:r>
            <a:r>
              <a:rPr dirty="0" sz="1750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 spc="-50">
                <a:solidFill>
                  <a:srgbClr val="464952"/>
                </a:solidFill>
                <a:latin typeface="Arial"/>
                <a:cs typeface="Arial"/>
              </a:rPr>
              <a:t>ha1rassing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6E6E77"/>
                </a:solidFill>
                <a:latin typeface="Arial"/>
                <a:cs typeface="Arial"/>
              </a:rPr>
              <a:t>l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anguage </a:t>
            </a:r>
            <a:r>
              <a:rPr dirty="0" sz="1750" spc="75">
                <a:solidFill>
                  <a:srgbClr val="575962"/>
                </a:solidFill>
                <a:latin typeface="Arial"/>
                <a:cs typeface="Arial"/>
              </a:rPr>
              <a:t>towards</a:t>
            </a:r>
            <a:r>
              <a:rPr dirty="0" sz="1750" spc="-15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any</a:t>
            </a:r>
            <a:r>
              <a:rPr dirty="0" sz="1750" spc="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target.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359070" y="9057512"/>
            <a:ext cx="308991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5">
                <a:solidFill>
                  <a:srgbClr val="464952"/>
                </a:solidFill>
                <a:latin typeface="Arial"/>
                <a:cs typeface="Arial"/>
              </a:rPr>
              <a:t>harassment/threatening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612885" y="8953951"/>
            <a:ext cx="6774180" cy="703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810">
              <a:lnSpc>
                <a:spcPct val="127099"/>
              </a:lnSpc>
              <a:spcBef>
                <a:spcPts val="100"/>
              </a:spcBef>
            </a:pP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Harassment</a:t>
            </a:r>
            <a:r>
              <a:rPr dirty="0" sz="1750" spc="24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content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110">
                <a:solidFill>
                  <a:srgbClr val="464952"/>
                </a:solidFill>
                <a:latin typeface="Arial"/>
                <a:cs typeface="Arial"/>
              </a:rPr>
              <a:t>that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0">
                <a:solidFill>
                  <a:srgbClr val="464952"/>
                </a:solidFill>
                <a:latin typeface="Arial"/>
                <a:cs typeface="Arial"/>
              </a:rPr>
              <a:t>also</a:t>
            </a:r>
            <a:r>
              <a:rPr dirty="0" sz="1750" spc="-5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6E6E77"/>
                </a:solidFill>
                <a:latin typeface="Arial"/>
                <a:cs typeface="Arial"/>
              </a:rPr>
              <a:t>i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ncludes</a:t>
            </a: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violence</a:t>
            </a:r>
            <a:r>
              <a:rPr dirty="0" sz="1750" spc="15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or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serious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0">
                <a:solidFill>
                  <a:srgbClr val="464952"/>
                </a:solidFill>
                <a:latin typeface="Arial"/>
                <a:cs typeface="Arial"/>
              </a:rPr>
              <a:t>harm </a:t>
            </a:r>
            <a:r>
              <a:rPr dirty="0" sz="1750" spc="75">
                <a:solidFill>
                  <a:srgbClr val="575962"/>
                </a:solidFill>
                <a:latin typeface="Arial"/>
                <a:cs typeface="Arial"/>
              </a:rPr>
              <a:t>towards</a:t>
            </a:r>
            <a:r>
              <a:rPr dirty="0" sz="1750" spc="-15">
                <a:solidFill>
                  <a:srgbClr val="57596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any</a:t>
            </a:r>
            <a:r>
              <a:rPr dirty="0" sz="1750" spc="2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target.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358339" y="9960052"/>
            <a:ext cx="126301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64952"/>
                </a:solidFill>
                <a:latin typeface="Courier New"/>
                <a:cs typeface="Courier New"/>
              </a:rPr>
              <a:t>self-</a:t>
            </a:r>
            <a:r>
              <a:rPr dirty="0" sz="1750" spc="-20">
                <a:solidFill>
                  <a:srgbClr val="464952"/>
                </a:solidFill>
                <a:latin typeface="Courier New"/>
                <a:cs typeface="Courier New"/>
              </a:rPr>
              <a:t>harm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614473" y="9950891"/>
            <a:ext cx="745299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65">
                <a:solidFill>
                  <a:srgbClr val="464952"/>
                </a:solidFill>
                <a:latin typeface="Arial"/>
                <a:cs typeface="Arial"/>
              </a:rPr>
              <a:t>Content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that</a:t>
            </a:r>
            <a:r>
              <a:rPr dirty="0" sz="1750" spc="1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promotes,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encourages,</a:t>
            </a:r>
            <a:r>
              <a:rPr dirty="0" sz="1750" spc="6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or</a:t>
            </a:r>
            <a:r>
              <a:rPr dirty="0" sz="1750" spc="3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95">
                <a:solidFill>
                  <a:srgbClr val="464952"/>
                </a:solidFill>
                <a:latin typeface="Arial"/>
                <a:cs typeface="Arial"/>
              </a:rPr>
              <a:t>depicts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85">
                <a:solidFill>
                  <a:srgbClr val="464952"/>
                </a:solidFill>
                <a:latin typeface="Arial"/>
                <a:cs typeface="Arial"/>
              </a:rPr>
              <a:t>acts</a:t>
            </a:r>
            <a:r>
              <a:rPr dirty="0" sz="175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55">
                <a:solidFill>
                  <a:srgbClr val="464952"/>
                </a:solidFill>
                <a:latin typeface="Arial"/>
                <a:cs typeface="Arial"/>
              </a:rPr>
              <a:t>of</a:t>
            </a:r>
            <a:r>
              <a:rPr dirty="0" sz="1750" spc="-15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0">
                <a:solidFill>
                  <a:srgbClr val="464952"/>
                </a:solidFill>
                <a:latin typeface="Arial"/>
                <a:cs typeface="Arial"/>
              </a:rPr>
              <a:t>self</a:t>
            </a:r>
            <a:r>
              <a:rPr dirty="0" sz="1750" spc="70">
                <a:solidFill>
                  <a:srgbClr val="808090"/>
                </a:solidFill>
                <a:latin typeface="Arial"/>
                <a:cs typeface="Arial"/>
              </a:rPr>
              <a:t>-</a:t>
            </a:r>
            <a:r>
              <a:rPr dirty="0" sz="1750" spc="90">
                <a:solidFill>
                  <a:srgbClr val="464952"/>
                </a:solidFill>
                <a:latin typeface="Arial"/>
                <a:cs typeface="Arial"/>
              </a:rPr>
              <a:t>harm,</a:t>
            </a:r>
            <a:r>
              <a:rPr dirty="0" sz="1750" spc="-150">
                <a:solidFill>
                  <a:srgbClr val="464952"/>
                </a:solidFill>
                <a:latin typeface="Arial"/>
                <a:cs typeface="Arial"/>
              </a:rPr>
              <a:t> </a:t>
            </a:r>
            <a:r>
              <a:rPr dirty="0" sz="1750" spc="75">
                <a:solidFill>
                  <a:srgbClr val="464952"/>
                </a:solidFill>
                <a:latin typeface="Arial"/>
                <a:cs typeface="Arial"/>
              </a:rPr>
              <a:t>such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2" y="4848859"/>
            <a:ext cx="35210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4">
                <a:solidFill>
                  <a:srgbClr val="FF1675"/>
                </a:solidFill>
              </a:rPr>
              <a:t>Moderating</a:t>
            </a:r>
            <a:r>
              <a:rPr dirty="0" sz="3600" spc="-270">
                <a:solidFill>
                  <a:srgbClr val="FF1675"/>
                </a:solidFill>
              </a:rPr>
              <a:t> </a:t>
            </a:r>
            <a:r>
              <a:rPr dirty="0" sz="3600" spc="-325">
                <a:solidFill>
                  <a:srgbClr val="FF1675"/>
                </a:solidFill>
              </a:rPr>
              <a:t>text</a:t>
            </a:r>
            <a:endParaRPr sz="36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w="0"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6830059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85"/>
              <a:t>Working </a:t>
            </a:r>
            <a:r>
              <a:rPr dirty="0" sz="6000" spc="-420"/>
              <a:t>with</a:t>
            </a:r>
            <a:r>
              <a:rPr dirty="0" sz="6000" spc="-390"/>
              <a:t> </a:t>
            </a:r>
            <a:r>
              <a:rPr dirty="0" sz="6000" spc="-450"/>
              <a:t>Files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30F2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2024-03-12T06:51:37Z</dcterms:created>
  <dcterms:modified xsi:type="dcterms:W3CDTF">2024-03-12T06:51:37Z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2023-11-03T00:00:00Z</vt:filetime>
  </property>
  <property fmtid="{D5CDD505-2E9C-101B-9397-08002B2CF9AE}" pid="3" name="LastSaved">
    <vt:filetime>2024-03-12T00:00:00Z</vt:filetime>
  </property>
  <property fmtid="{D5CDD505-2E9C-101B-9397-08002B2CF9AE}" pid="4" name="Producer">
    <vt:lpwstr>macOS Version 13.6 (Build 22G120) Quartz PDFContext</vt:lpwstr>
  </property>
</Properties>
</file>